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erverZoom="0">
  <p:sldMasterIdLst>
    <p:sldMasterId id="2147483940" r:id="rId1"/>
    <p:sldMasterId id="2147483941" r:id="rId2"/>
    <p:sldMasterId id="2147483942" r:id="rId3"/>
    <p:sldMasterId id="2147483943" r:id="rId4"/>
    <p:sldMasterId id="2147483944" r:id="rId5"/>
    <p:sldMasterId id="2147483945" r:id="rId6"/>
  </p:sldMasterIdLst>
  <p:notesMasterIdLst>
    <p:notesMasterId r:id="rId39"/>
  </p:notesMasterIdLst>
  <p:handoutMasterIdLst>
    <p:handoutMasterId r:id="rId40"/>
  </p:handoutMasterIdLst>
  <p:sldIdLst>
    <p:sldId id="367" r:id="rId7"/>
    <p:sldId id="368" r:id="rId8"/>
    <p:sldId id="369" r:id="rId9"/>
    <p:sldId id="370" r:id="rId10"/>
    <p:sldId id="371" r:id="rId11"/>
    <p:sldId id="372" r:id="rId12"/>
    <p:sldId id="373" r:id="rId13"/>
    <p:sldId id="374" r:id="rId14"/>
    <p:sldId id="375" r:id="rId15"/>
    <p:sldId id="376" r:id="rId16"/>
    <p:sldId id="377" r:id="rId17"/>
    <p:sldId id="378" r:id="rId18"/>
    <p:sldId id="379" r:id="rId19"/>
    <p:sldId id="380" r:id="rId20"/>
    <p:sldId id="381" r:id="rId21"/>
    <p:sldId id="382" r:id="rId22"/>
    <p:sldId id="383" r:id="rId23"/>
    <p:sldId id="384" r:id="rId24"/>
    <p:sldId id="385" r:id="rId25"/>
    <p:sldId id="386" r:id="rId26"/>
    <p:sldId id="387" r:id="rId27"/>
    <p:sldId id="388" r:id="rId28"/>
    <p:sldId id="389" r:id="rId29"/>
    <p:sldId id="390" r:id="rId30"/>
    <p:sldId id="391" r:id="rId31"/>
    <p:sldId id="392" r:id="rId32"/>
    <p:sldId id="393" r:id="rId33"/>
    <p:sldId id="394" r:id="rId34"/>
    <p:sldId id="395" r:id="rId35"/>
    <p:sldId id="396" r:id="rId36"/>
    <p:sldId id="397" r:id="rId37"/>
    <p:sldId id="398" r:id="rId38"/>
  </p:sldIdLst>
  <p:sldSz cx="9144000" cy="6858000" type="screen4x3"/>
  <p:notesSz cx="6858000" cy="9144000"/>
  <p:defaultTex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67" autoAdjust="0"/>
    <p:restoredTop sz="94490" autoAdjust="0"/>
  </p:normalViewPr>
  <p:slideViewPr>
    <p:cSldViewPr showGuides="1">
      <p:cViewPr varScale="1">
        <p:scale>
          <a:sx n="78" d="100"/>
          <a:sy n="78" d="100"/>
        </p:scale>
        <p:origin x="1814" y="6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notesMaster" Target="notesMasters/notesMaster1.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theme" Target="theme/theme1.xml"/><Relationship Id="rId8" Type="http://schemas.openxmlformats.org/officeDocument/2006/relationships/slide" Target="slides/slide2.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49066" name="머리글 개체 틀 1"/>
          <p:cNvSpPr>
            <a:spLocks noGrp="1"/>
          </p:cNvSpPr>
          <p:nvPr>
            <p:ph type="hdr" sz="quarter" idx="4294967295"/>
          </p:nvPr>
        </p:nvSpPr>
        <p:spPr>
          <a:xfrm>
            <a:off x="0" y="0"/>
            <a:ext cx="2971800" cy="457200"/>
          </a:xfrm>
          <a:prstGeom prst="rect">
            <a:avLst/>
          </a:prstGeom>
          <a:noFill/>
          <a:ln>
            <a:noFill/>
          </a:ln>
        </p:spPr>
        <p:txBody>
          <a:bodyPr vert="horz" lIns="91440" tIns="45720" rIns="91440" bIns="45720" anchor="t"/>
          <a:lstStyle/>
          <a:p>
            <a:pPr lvl="0" fontAlgn="base">
              <a:spcBef>
                <a:spcPct val="0"/>
              </a:spcBef>
              <a:spcAft>
                <a:spcPct val="0"/>
              </a:spcAft>
              <a:buFontTx/>
              <a:buNone/>
            </a:pPr>
            <a:endParaRPr lang="ko-KR" altLang="en-US" sz="1200">
              <a:latin typeface="Malgun Gothic" pitchFamily="50" charset="-127"/>
              <a:ea typeface="Malgun Gothic" pitchFamily="50" charset="-127"/>
            </a:endParaRPr>
          </a:p>
        </p:txBody>
      </p:sp>
      <p:sp>
        <p:nvSpPr>
          <p:cNvPr id="1049067" name="날짜 개체 틀 2"/>
          <p:cNvSpPr>
            <a:spLocks noGrp="1"/>
          </p:cNvSpPr>
          <p:nvPr>
            <p:ph type="dt" sz="quarter" idx="4294967295"/>
          </p:nvPr>
        </p:nvSpPr>
        <p:spPr>
          <a:xfrm>
            <a:off x="3884612" y="0"/>
            <a:ext cx="2971800" cy="457200"/>
          </a:xfrm>
          <a:prstGeom prst="rect">
            <a:avLst/>
          </a:prstGeom>
          <a:noFill/>
          <a:ln>
            <a:noFill/>
          </a:ln>
        </p:spPr>
        <p:txBody>
          <a:bodyPr vert="horz" lIns="91440" tIns="45720" rIns="91440" bIns="45720" anchor="ctr"/>
          <a:lstStyle/>
          <a:p>
            <a:pPr lvl="0" algn="r" fontAlgn="base">
              <a:spcBef>
                <a:spcPct val="0"/>
              </a:spcBef>
              <a:spcAft>
                <a:spcPct val="0"/>
              </a:spcAft>
              <a:buFontTx/>
              <a:buNone/>
            </a:pPr>
            <a:fld id="{566ABCEB-ACFC-4714-9973-3DA970169C29}" type="datetime1">
              <a:rPr lang="ko-KR" altLang="en-US" sz="1200">
                <a:latin typeface="Malgun Gothic" pitchFamily="50" charset="-127"/>
                <a:ea typeface="Malgun Gothic" pitchFamily="50" charset="-127"/>
              </a:rPr>
              <a:pPr lvl="0" algn="r" fontAlgn="base">
                <a:spcBef>
                  <a:spcPct val="0"/>
                </a:spcBef>
                <a:spcAft>
                  <a:spcPct val="0"/>
                </a:spcAft>
                <a:buFontTx/>
                <a:buNone/>
              </a:pPr>
              <a:t>2024-03-15</a:t>
            </a:fld>
            <a:endParaRPr lang="ko-KR" altLang="en-US" sz="1200">
              <a:latin typeface="Malgun Gothic" pitchFamily="50" charset="-127"/>
              <a:ea typeface="Malgun Gothic" pitchFamily="50" charset="-127"/>
            </a:endParaRPr>
          </a:p>
        </p:txBody>
      </p:sp>
      <p:sp>
        <p:nvSpPr>
          <p:cNvPr id="1049068" name="바닥글 개체 틀 3"/>
          <p:cNvSpPr>
            <a:spLocks noGrp="1"/>
          </p:cNvSpPr>
          <p:nvPr>
            <p:ph type="ftr" sz="quarter" idx="4294967295"/>
          </p:nvPr>
        </p:nvSpPr>
        <p:spPr>
          <a:xfrm>
            <a:off x="0" y="8685212"/>
            <a:ext cx="2971800" cy="457200"/>
          </a:xfrm>
          <a:prstGeom prst="rect">
            <a:avLst/>
          </a:prstGeom>
          <a:noFill/>
          <a:ln>
            <a:noFill/>
          </a:ln>
        </p:spPr>
        <p:txBody>
          <a:bodyPr vert="horz" lIns="91440" tIns="45720" rIns="91440" bIns="45720" anchor="b"/>
          <a:lstStyle/>
          <a:p>
            <a:pPr lvl="0" fontAlgn="base">
              <a:spcBef>
                <a:spcPct val="0"/>
              </a:spcBef>
              <a:spcAft>
                <a:spcPct val="0"/>
              </a:spcAft>
              <a:buFontTx/>
              <a:buNone/>
            </a:pPr>
            <a:endParaRPr lang="ko-KR" altLang="en-US" sz="1200">
              <a:latin typeface="Malgun Gothic" pitchFamily="50" charset="-127"/>
              <a:ea typeface="Malgun Gothic" pitchFamily="50" charset="-127"/>
            </a:endParaRPr>
          </a:p>
        </p:txBody>
      </p:sp>
      <p:sp>
        <p:nvSpPr>
          <p:cNvPr id="1049069" name="슬라이드 번호 개체 틀 4"/>
          <p:cNvSpPr>
            <a:spLocks noGrp="1"/>
          </p:cNvSpPr>
          <p:nvPr>
            <p:ph type="sldNum" sz="quarter" idx="4294967295"/>
          </p:nvPr>
        </p:nvSpPr>
        <p:spPr>
          <a:xfrm>
            <a:off x="3884612" y="8685212"/>
            <a:ext cx="2971800" cy="457200"/>
          </a:xfrm>
          <a:prstGeom prst="rect">
            <a:avLst/>
          </a:prstGeom>
          <a:noFill/>
          <a:ln>
            <a:noFill/>
          </a:ln>
        </p:spPr>
        <p:txBody>
          <a:bodyPr vert="horz" lIns="91440" tIns="45720" rIns="91440" bIns="45720" anchor="b"/>
          <a:lstStyle/>
          <a:p>
            <a:pPr lvl="0" algn="r"/>
            <a:fld id="{566ABCEB-ACFC-4714-9973-3DA970169C29}" type="slidenum">
              <a:rPr lang="ko-KR" altLang="en-US" sz="1200">
                <a:solidFill>
                  <a:srgbClr val="898989"/>
                </a:solidFill>
              </a:rPr>
              <a:pPr lvl="0" algn="r"/>
              <a:t>‹#›</a:t>
            </a:fld>
            <a:endParaRPr lang="ko-KR" altLang="en-US" sz="1200">
              <a:solidFill>
                <a:srgbClr val="898989"/>
              </a:solidFill>
            </a:endParaRPr>
          </a:p>
        </p:txBody>
      </p:sp>
    </p:spTree>
    <p:extLst>
      <p:ext uri="{BB962C8B-B14F-4D97-AF65-F5344CB8AC3E}">
        <p14:creationId xmlns:p14="http://schemas.microsoft.com/office/powerpoint/2010/main" val="1"/>
      </p:ext>
    </p:extLst>
  </p:cSld>
  <p:clrMap bg1="dk1" tx1="dk1" bg2="dk1" tx2="dk1" accent1="dk1" accent2="dk1" accent3="dk1" accent4="dk1" accent5="dk1" accent6="dk1" hlink="dk1" folHlink="dk1"/>
</p:handoutMaster>
</file>

<file path=ppt/media/image1.png>
</file>

<file path=ppt/media/image10.jpeg>
</file>

<file path=ppt/media/image11.png>
</file>

<file path=ppt/media/image12.jpeg>
</file>

<file path=ppt/media/image13.jpeg>
</file>

<file path=ppt/media/image14.png>
</file>

<file path=ppt/media/image15.png>
</file>

<file path=ppt/media/image16.jpeg>
</file>

<file path=ppt/media/image17.png>
</file>

<file path=ppt/media/image18.jpeg>
</file>

<file path=ppt/media/image19.jpe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9060" name="머리글 개체 틀 1"/>
          <p:cNvSpPr>
            <a:spLocks noGrp="1"/>
          </p:cNvSpPr>
          <p:nvPr>
            <p:ph type="hdr" sz="quarter" idx="4294967295"/>
          </p:nvPr>
        </p:nvSpPr>
        <p:spPr>
          <a:xfrm>
            <a:off x="0" y="0"/>
            <a:ext cx="2971800" cy="457200"/>
          </a:xfrm>
          <a:prstGeom prst="rect">
            <a:avLst/>
          </a:prstGeom>
          <a:noFill/>
          <a:ln>
            <a:noFill/>
          </a:ln>
        </p:spPr>
        <p:txBody>
          <a:bodyPr vert="horz" lIns="91440" tIns="45720" rIns="91440" bIns="45720" anchor="t"/>
          <a:lstStyle/>
          <a:p>
            <a:pPr lvl="0" fontAlgn="base">
              <a:spcBef>
                <a:spcPct val="0"/>
              </a:spcBef>
              <a:spcAft>
                <a:spcPct val="0"/>
              </a:spcAft>
              <a:buFontTx/>
              <a:buNone/>
            </a:pPr>
            <a:endParaRPr lang="ko-KR" altLang="en-US" sz="1200">
              <a:latin typeface="Malgun Gothic" pitchFamily="50" charset="-127"/>
              <a:ea typeface="Malgun Gothic" pitchFamily="50" charset="-127"/>
            </a:endParaRPr>
          </a:p>
        </p:txBody>
      </p:sp>
      <p:sp>
        <p:nvSpPr>
          <p:cNvPr id="1049061" name="날짜 개체 틀 2"/>
          <p:cNvSpPr>
            <a:spLocks noGrp="1"/>
          </p:cNvSpPr>
          <p:nvPr>
            <p:ph type="dt" idx="4294967295"/>
          </p:nvPr>
        </p:nvSpPr>
        <p:spPr>
          <a:xfrm>
            <a:off x="3884612" y="0"/>
            <a:ext cx="2971800" cy="457200"/>
          </a:xfrm>
          <a:prstGeom prst="rect">
            <a:avLst/>
          </a:prstGeom>
          <a:noFill/>
          <a:ln>
            <a:noFill/>
          </a:ln>
        </p:spPr>
        <p:txBody>
          <a:bodyPr vert="horz" lIns="91440" tIns="45720" rIns="91440" bIns="45720" anchor="t"/>
          <a:lstStyle/>
          <a:p>
            <a:pPr lvl="0" algn="r" fontAlgn="base">
              <a:spcBef>
                <a:spcPct val="0"/>
              </a:spcBef>
              <a:spcAft>
                <a:spcPct val="0"/>
              </a:spcAft>
              <a:buFontTx/>
              <a:buNone/>
            </a:pPr>
            <a:fld id="{566ABCEB-ACFC-4714-9973-3DA970169C29}" type="datetime1">
              <a:rPr lang="ko-KR" altLang="en-US" sz="1200">
                <a:latin typeface="Malgun Gothic" pitchFamily="50" charset="-127"/>
                <a:ea typeface="Malgun Gothic" pitchFamily="50" charset="-127"/>
              </a:rPr>
              <a:pPr lvl="0" algn="r" fontAlgn="base">
                <a:spcBef>
                  <a:spcPct val="0"/>
                </a:spcBef>
                <a:spcAft>
                  <a:spcPct val="0"/>
                </a:spcAft>
                <a:buFontTx/>
                <a:buNone/>
              </a:pPr>
              <a:t>2024-03-15</a:t>
            </a:fld>
            <a:endParaRPr lang="ko-KR" altLang="en-US" sz="1200">
              <a:latin typeface="Malgun Gothic" pitchFamily="50" charset="-127"/>
              <a:ea typeface="Malgun Gothic" pitchFamily="50" charset="-127"/>
            </a:endParaRPr>
          </a:p>
        </p:txBody>
      </p:sp>
      <p:sp>
        <p:nvSpPr>
          <p:cNvPr id="1049062" name="슬라이드 이미지 개체 틀 3"/>
          <p:cNvSpPr>
            <a:spLocks noGrp="1" noRot="1" noChangeAspect="1"/>
          </p:cNvSpPr>
          <p:nvPr>
            <p:ph type="sldImg" idx="4294967295"/>
          </p:nvPr>
        </p:nvSpPr>
        <p:spPr>
          <a:xfrm>
            <a:off x="1143000" y="685800"/>
            <a:ext cx="4572000" cy="3429000"/>
          </a:xfrm>
          <a:prstGeom prst="rect">
            <a:avLst/>
          </a:prstGeom>
          <a:noFill/>
          <a:ln w="12700" cap="flat" cmpd="sng">
            <a:solidFill>
              <a:srgbClr val="000000">
                <a:alpha val="100000"/>
              </a:srgbClr>
            </a:solidFill>
            <a:prstDash val="solid"/>
            <a:round/>
          </a:ln>
        </p:spPr>
        <p:txBody>
          <a:bodyPr vert="horz" lIns="91440" tIns="45720" rIns="91440" bIns="45720" anchor="ctr"/>
          <a:lstStyle/>
          <a:p>
            <a:endParaRPr/>
          </a:p>
        </p:txBody>
      </p:sp>
      <p:sp>
        <p:nvSpPr>
          <p:cNvPr id="1049063" name="슬라이드 노트 개체 틀 4"/>
          <p:cNvSpPr>
            <a:spLocks noGrp="1"/>
          </p:cNvSpPr>
          <p:nvPr>
            <p:ph type="body" sz="quarter" idx="4294967295"/>
          </p:nvPr>
        </p:nvSpPr>
        <p:spPr>
          <a:xfrm>
            <a:off x="685800" y="4343400"/>
            <a:ext cx="5486400" cy="4114800"/>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9064" name="바닥글 개체 틀 5"/>
          <p:cNvSpPr>
            <a:spLocks noGrp="1"/>
          </p:cNvSpPr>
          <p:nvPr>
            <p:ph type="ftr" sz="quarter" idx="4294967295"/>
          </p:nvPr>
        </p:nvSpPr>
        <p:spPr>
          <a:xfrm>
            <a:off x="0" y="8685212"/>
            <a:ext cx="2971800" cy="457200"/>
          </a:xfrm>
          <a:prstGeom prst="rect">
            <a:avLst/>
          </a:prstGeom>
          <a:noFill/>
          <a:ln>
            <a:noFill/>
          </a:ln>
        </p:spPr>
        <p:txBody>
          <a:bodyPr vert="horz" lIns="91440" tIns="45720" rIns="91440" bIns="45720" anchor="b"/>
          <a:lstStyle/>
          <a:p>
            <a:pPr lvl="0" fontAlgn="base">
              <a:spcBef>
                <a:spcPct val="0"/>
              </a:spcBef>
              <a:spcAft>
                <a:spcPct val="0"/>
              </a:spcAft>
              <a:buFontTx/>
              <a:buNone/>
            </a:pPr>
            <a:endParaRPr lang="ko-KR" altLang="en-US" sz="1200">
              <a:latin typeface="Malgun Gothic" pitchFamily="50" charset="-127"/>
              <a:ea typeface="Malgun Gothic" pitchFamily="50" charset="-127"/>
            </a:endParaRPr>
          </a:p>
        </p:txBody>
      </p:sp>
      <p:sp>
        <p:nvSpPr>
          <p:cNvPr id="1049065" name="슬라이드 번호 개체 틀 6"/>
          <p:cNvSpPr>
            <a:spLocks noGrp="1"/>
          </p:cNvSpPr>
          <p:nvPr>
            <p:ph type="sldNum" sz="quarter" idx="4294967295"/>
          </p:nvPr>
        </p:nvSpPr>
        <p:spPr>
          <a:xfrm>
            <a:off x="3884612" y="8685212"/>
            <a:ext cx="2971800" cy="457200"/>
          </a:xfrm>
          <a:prstGeom prst="rect">
            <a:avLst/>
          </a:prstGeom>
          <a:noFill/>
          <a:ln>
            <a:noFill/>
          </a:ln>
        </p:spPr>
        <p:txBody>
          <a:bodyPr vert="horz" lIns="91440" tIns="45720" rIns="91440" bIns="45720" anchor="b"/>
          <a:lstStyle/>
          <a:p>
            <a:pPr lvl="0" algn="r"/>
            <a:fld id="{566ABCEB-ACFC-4714-9973-3DA970169C29}" type="slidenum">
              <a:rPr lang="ko-KR" altLang="en-US" sz="1200"/>
              <a:pPr lvl="0" algn="r"/>
              <a:t>‹#›</a:t>
            </a:fld>
            <a:endParaRPr lang="ko-KR" altLang="en-US" sz="1200"/>
          </a:p>
        </p:txBody>
      </p:sp>
    </p:spTree>
  </p:cSld>
  <p:clrMap bg1="dk1" tx1="dk1" bg2="dk1" tx2="dk1" accent1="dk1" accent2="dk1" accent3="dk1" accent4="dk1" accent5="dk1" accent6="dk1" hlink="dk1" folHlink="dk1"/>
  <p:notesStyle>
    <a:lvl1pPr marL="0" indent="0" algn="l" rtl="0" eaLnBrk="1" fontAlgn="base" latinLnBrk="1" hangingPunct="1">
      <a:lnSpc>
        <a:spcPct val="100000"/>
      </a:lnSpc>
      <a:spcBef>
        <a:spcPct val="0"/>
      </a:spcBef>
      <a:spcAft>
        <a:spcPct val="0"/>
      </a:spcAft>
      <a:buFontTx/>
      <a:buNone/>
      <a:defRPr sz="12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2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2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2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200">
        <a:solidFill>
          <a:schemeClr val="dk1"/>
        </a:solidFill>
        <a:latin typeface="Malgun Gothic" pitchFamily="50" charset="-127"/>
        <a:ea typeface="Malgun Gothic" pitchFamily="50" charset="-127"/>
      </a:defRPr>
    </a:lvl5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851"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8852"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853"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54"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55"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876" name="Title 1"/>
          <p:cNvSpPr>
            <a:spLocks noGrp="1"/>
          </p:cNvSpPr>
          <p:nvPr>
            <p:ph type="title"/>
          </p:nvPr>
        </p:nvSpPr>
        <p:spPr/>
        <p:txBody>
          <a:bodyPr/>
          <a:lstStyle/>
          <a:p>
            <a:r>
              <a:rPr lang="en-US" altLang="zh-CN"/>
              <a:t>Click to edit Master title style</a:t>
            </a:r>
            <a:endParaRPr lang="zh-CN" altLang="en-US"/>
          </a:p>
        </p:txBody>
      </p:sp>
      <p:sp>
        <p:nvSpPr>
          <p:cNvPr id="1048877"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78"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79"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80"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860"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8861"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62"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63"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64"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796"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8797"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79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9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0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91" name="Title 1"/>
          <p:cNvSpPr>
            <a:spLocks noGrp="1"/>
          </p:cNvSpPr>
          <p:nvPr>
            <p:ph type="title"/>
          </p:nvPr>
        </p:nvSpPr>
        <p:spPr/>
        <p:txBody>
          <a:bodyPr/>
          <a:lstStyle/>
          <a:p>
            <a:r>
              <a:rPr lang="en-US" altLang="zh-CN"/>
              <a:t>Click to edit Master title style</a:t>
            </a:r>
            <a:endParaRPr lang="zh-CN" altLang="en-US"/>
          </a:p>
        </p:txBody>
      </p:sp>
      <p:sp>
        <p:nvSpPr>
          <p:cNvPr id="1048792"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9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9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9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23"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8824"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82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2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2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17" name="Title 1"/>
          <p:cNvSpPr>
            <a:spLocks noGrp="1"/>
          </p:cNvSpPr>
          <p:nvPr>
            <p:ph type="title"/>
          </p:nvPr>
        </p:nvSpPr>
        <p:spPr/>
        <p:txBody>
          <a:bodyPr/>
          <a:lstStyle/>
          <a:p>
            <a:r>
              <a:rPr lang="en-US" altLang="zh-CN"/>
              <a:t>Click to edit Master title style</a:t>
            </a:r>
            <a:endParaRPr lang="zh-CN" altLang="en-US"/>
          </a:p>
        </p:txBody>
      </p:sp>
      <p:sp>
        <p:nvSpPr>
          <p:cNvPr id="1048818"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19"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2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2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2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38"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8839"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40"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41"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42"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4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4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4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834" name="Title 1"/>
          <p:cNvSpPr>
            <a:spLocks noGrp="1"/>
          </p:cNvSpPr>
          <p:nvPr>
            <p:ph type="title"/>
          </p:nvPr>
        </p:nvSpPr>
        <p:spPr/>
        <p:txBody>
          <a:bodyPr/>
          <a:lstStyle/>
          <a:p>
            <a:r>
              <a:rPr lang="en-US" altLang="zh-CN"/>
              <a:t>Click to edit Master title style</a:t>
            </a:r>
            <a:endParaRPr lang="zh-CN" altLang="en-US"/>
          </a:p>
        </p:txBody>
      </p:sp>
      <p:sp>
        <p:nvSpPr>
          <p:cNvPr id="104883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3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3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1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1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62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828"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829"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830"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3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3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3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865" name="Title 1"/>
          <p:cNvSpPr>
            <a:spLocks noGrp="1"/>
          </p:cNvSpPr>
          <p:nvPr>
            <p:ph type="title"/>
          </p:nvPr>
        </p:nvSpPr>
        <p:spPr/>
        <p:txBody>
          <a:bodyPr/>
          <a:lstStyle/>
          <a:p>
            <a:r>
              <a:rPr lang="en-US" altLang="zh-CN"/>
              <a:t>Click to edit Master title style</a:t>
            </a:r>
            <a:endParaRPr lang="zh-CN" altLang="en-US"/>
          </a:p>
        </p:txBody>
      </p:sp>
      <p:sp>
        <p:nvSpPr>
          <p:cNvPr id="1048866"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67"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68"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69"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801"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802"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803"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04"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05"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06"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807" name="Title 1"/>
          <p:cNvSpPr>
            <a:spLocks noGrp="1"/>
          </p:cNvSpPr>
          <p:nvPr>
            <p:ph type="title"/>
          </p:nvPr>
        </p:nvSpPr>
        <p:spPr/>
        <p:txBody>
          <a:bodyPr/>
          <a:lstStyle/>
          <a:p>
            <a:r>
              <a:rPr lang="en-US" altLang="zh-CN"/>
              <a:t>Click to edit Master title style</a:t>
            </a:r>
            <a:endParaRPr lang="zh-CN" altLang="en-US"/>
          </a:p>
        </p:txBody>
      </p:sp>
      <p:sp>
        <p:nvSpPr>
          <p:cNvPr id="1048808"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09"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10"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11"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812"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8813"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14"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15"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16"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971"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8972"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97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7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7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956" name="Title 1"/>
          <p:cNvSpPr>
            <a:spLocks noGrp="1"/>
          </p:cNvSpPr>
          <p:nvPr>
            <p:ph type="title"/>
          </p:nvPr>
        </p:nvSpPr>
        <p:spPr/>
        <p:txBody>
          <a:bodyPr/>
          <a:lstStyle/>
          <a:p>
            <a:r>
              <a:rPr lang="en-US" altLang="zh-CN"/>
              <a:t>Click to edit Master title style</a:t>
            </a:r>
            <a:endParaRPr lang="zh-CN" altLang="en-US"/>
          </a:p>
        </p:txBody>
      </p:sp>
      <p:sp>
        <p:nvSpPr>
          <p:cNvPr id="1048957"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5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5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6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961"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8962"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96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6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6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989" name="Title 1"/>
          <p:cNvSpPr>
            <a:spLocks noGrp="1"/>
          </p:cNvSpPr>
          <p:nvPr>
            <p:ph type="title"/>
          </p:nvPr>
        </p:nvSpPr>
        <p:spPr/>
        <p:txBody>
          <a:bodyPr/>
          <a:lstStyle/>
          <a:p>
            <a:r>
              <a:rPr lang="en-US" altLang="zh-CN"/>
              <a:t>Click to edit Master title style</a:t>
            </a:r>
            <a:endParaRPr lang="zh-CN" altLang="en-US"/>
          </a:p>
        </p:txBody>
      </p:sp>
      <p:sp>
        <p:nvSpPr>
          <p:cNvPr id="1048990"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1"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92"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93"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94"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976"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8977"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78"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79"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80"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8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8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8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995" name="Title 1"/>
          <p:cNvSpPr>
            <a:spLocks noGrp="1"/>
          </p:cNvSpPr>
          <p:nvPr>
            <p:ph type="title"/>
          </p:nvPr>
        </p:nvSpPr>
        <p:spPr/>
        <p:txBody>
          <a:bodyPr/>
          <a:lstStyle/>
          <a:p>
            <a:r>
              <a:rPr lang="en-US" altLang="zh-CN"/>
              <a:t>Click to edit Master title style</a:t>
            </a:r>
            <a:endParaRPr lang="zh-CN" altLang="en-US"/>
          </a:p>
        </p:txBody>
      </p:sp>
      <p:sp>
        <p:nvSpPr>
          <p:cNvPr id="1048996"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9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9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3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3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63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881"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8882"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883"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84"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85"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99"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9000"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01"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02"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03"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04"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950"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951"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52"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95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5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5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966" name="Title 1"/>
          <p:cNvSpPr>
            <a:spLocks noGrp="1"/>
          </p:cNvSpPr>
          <p:nvPr>
            <p:ph type="title"/>
          </p:nvPr>
        </p:nvSpPr>
        <p:spPr/>
        <p:txBody>
          <a:bodyPr/>
          <a:lstStyle/>
          <a:p>
            <a:r>
              <a:rPr lang="en-US" altLang="zh-CN"/>
              <a:t>Click to edit Master title style</a:t>
            </a:r>
            <a:endParaRPr lang="zh-CN" altLang="en-US"/>
          </a:p>
        </p:txBody>
      </p:sp>
      <p:sp>
        <p:nvSpPr>
          <p:cNvPr id="1048967"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6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6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7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984"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8985"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86"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8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8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9038"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9039"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904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4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4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9010" name="Title 1"/>
          <p:cNvSpPr>
            <a:spLocks noGrp="1"/>
          </p:cNvSpPr>
          <p:nvPr>
            <p:ph type="title"/>
          </p:nvPr>
        </p:nvSpPr>
        <p:spPr/>
        <p:txBody>
          <a:bodyPr/>
          <a:lstStyle/>
          <a:p>
            <a:r>
              <a:rPr lang="en-US" altLang="zh-CN"/>
              <a:t>Click to edit Master title style</a:t>
            </a:r>
            <a:endParaRPr lang="zh-CN" altLang="en-US"/>
          </a:p>
        </p:txBody>
      </p:sp>
      <p:sp>
        <p:nvSpPr>
          <p:cNvPr id="1049011"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12"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13"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14"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9029"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9030"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903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3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3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9023" name="Title 1"/>
          <p:cNvSpPr>
            <a:spLocks noGrp="1"/>
          </p:cNvSpPr>
          <p:nvPr>
            <p:ph type="title"/>
          </p:nvPr>
        </p:nvSpPr>
        <p:spPr/>
        <p:txBody>
          <a:bodyPr/>
          <a:lstStyle/>
          <a:p>
            <a:r>
              <a:rPr lang="en-US" altLang="zh-CN"/>
              <a:t>Click to edit Master title style</a:t>
            </a:r>
            <a:endParaRPr lang="zh-CN" altLang="en-US"/>
          </a:p>
        </p:txBody>
      </p:sp>
      <p:sp>
        <p:nvSpPr>
          <p:cNvPr id="1049024"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25"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26"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2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2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9015"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9016"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17"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18"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9019"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2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2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2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9034" name="Title 1"/>
          <p:cNvSpPr>
            <a:spLocks noGrp="1"/>
          </p:cNvSpPr>
          <p:nvPr>
            <p:ph type="title"/>
          </p:nvPr>
        </p:nvSpPr>
        <p:spPr/>
        <p:txBody>
          <a:bodyPr/>
          <a:lstStyle/>
          <a:p>
            <a:r>
              <a:rPr lang="en-US" altLang="zh-CN"/>
              <a:t>Click to edit Master title style</a:t>
            </a:r>
            <a:endParaRPr lang="zh-CN" altLang="en-US"/>
          </a:p>
        </p:txBody>
      </p:sp>
      <p:sp>
        <p:nvSpPr>
          <p:cNvPr id="104903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3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3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886" name="Title 1"/>
          <p:cNvSpPr>
            <a:spLocks noGrp="1"/>
          </p:cNvSpPr>
          <p:nvPr>
            <p:ph type="title"/>
          </p:nvPr>
        </p:nvSpPr>
        <p:spPr/>
        <p:txBody>
          <a:bodyPr/>
          <a:lstStyle/>
          <a:p>
            <a:r>
              <a:rPr lang="en-US" altLang="zh-CN"/>
              <a:t>Click to edit Master title style</a:t>
            </a:r>
            <a:endParaRPr lang="zh-CN" altLang="en-US"/>
          </a:p>
        </p:txBody>
      </p:sp>
      <p:sp>
        <p:nvSpPr>
          <p:cNvPr id="1048887"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8"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89"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90"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91"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606"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0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60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9048"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9049"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50"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5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5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5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9054"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9055"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9056"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9057"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58"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59"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9005" name="Title 1"/>
          <p:cNvSpPr>
            <a:spLocks noGrp="1"/>
          </p:cNvSpPr>
          <p:nvPr>
            <p:ph type="title"/>
          </p:nvPr>
        </p:nvSpPr>
        <p:spPr/>
        <p:txBody>
          <a:bodyPr/>
          <a:lstStyle/>
          <a:p>
            <a:r>
              <a:rPr lang="en-US" altLang="zh-CN"/>
              <a:t>Click to edit Master title style</a:t>
            </a:r>
            <a:endParaRPr lang="zh-CN" altLang="en-US"/>
          </a:p>
        </p:txBody>
      </p:sp>
      <p:sp>
        <p:nvSpPr>
          <p:cNvPr id="1049006"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07"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08"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09"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9043"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9044"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904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904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904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767"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8768"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769"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70"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71"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778" name="Title 1"/>
          <p:cNvSpPr>
            <a:spLocks noGrp="1"/>
          </p:cNvSpPr>
          <p:nvPr>
            <p:ph type="title"/>
          </p:nvPr>
        </p:nvSpPr>
        <p:spPr/>
        <p:txBody>
          <a:bodyPr/>
          <a:lstStyle/>
          <a:p>
            <a:r>
              <a:rPr lang="en-US" altLang="zh-CN"/>
              <a:t>Click to edit Master title style</a:t>
            </a:r>
            <a:endParaRPr lang="zh-CN" altLang="en-US"/>
          </a:p>
        </p:txBody>
      </p:sp>
      <p:sp>
        <p:nvSpPr>
          <p:cNvPr id="1048779"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8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8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8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748"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8749"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75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51"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52"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738" name="Title 1"/>
          <p:cNvSpPr>
            <a:spLocks noGrp="1"/>
          </p:cNvSpPr>
          <p:nvPr>
            <p:ph type="title"/>
          </p:nvPr>
        </p:nvSpPr>
        <p:spPr/>
        <p:txBody>
          <a:bodyPr/>
          <a:lstStyle/>
          <a:p>
            <a:r>
              <a:rPr lang="en-US" altLang="zh-CN"/>
              <a:t>Click to edit Master title style</a:t>
            </a:r>
            <a:endParaRPr lang="zh-CN" altLang="en-US"/>
          </a:p>
        </p:txBody>
      </p:sp>
      <p:sp>
        <p:nvSpPr>
          <p:cNvPr id="1048739"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40"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4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4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4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53"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8754"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55"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56"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757"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5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5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6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892"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8893"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94"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9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896"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897"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98"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99"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44" name="Title 1"/>
          <p:cNvSpPr>
            <a:spLocks noGrp="1"/>
          </p:cNvSpPr>
          <p:nvPr>
            <p:ph type="title"/>
          </p:nvPr>
        </p:nvSpPr>
        <p:spPr/>
        <p:txBody>
          <a:bodyPr/>
          <a:lstStyle/>
          <a:p>
            <a:r>
              <a:rPr lang="en-US" altLang="zh-CN"/>
              <a:t>Click to edit Master title style</a:t>
            </a:r>
            <a:endParaRPr lang="zh-CN" altLang="en-US"/>
          </a:p>
        </p:txBody>
      </p:sp>
      <p:sp>
        <p:nvSpPr>
          <p:cNvPr id="104874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4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4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78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8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8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761"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762"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63"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64"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65"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66"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772"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773"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774"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77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7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7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86" name="Title 1"/>
          <p:cNvSpPr>
            <a:spLocks noGrp="1"/>
          </p:cNvSpPr>
          <p:nvPr>
            <p:ph type="title"/>
          </p:nvPr>
        </p:nvSpPr>
        <p:spPr/>
        <p:txBody>
          <a:bodyPr/>
          <a:lstStyle/>
          <a:p>
            <a:r>
              <a:rPr lang="en-US" altLang="zh-CN"/>
              <a:t>Click to edit Master title style</a:t>
            </a:r>
            <a:endParaRPr lang="zh-CN" altLang="en-US"/>
          </a:p>
        </p:txBody>
      </p:sp>
      <p:sp>
        <p:nvSpPr>
          <p:cNvPr id="1048787"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8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8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9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733"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8734"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73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3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3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48665" name="Title 1"/>
          <p:cNvSpPr>
            <a:spLocks noGrp="1"/>
          </p:cNvSpPr>
          <p:nvPr>
            <p:ph type="ctrTitle"/>
          </p:nvPr>
        </p:nvSpPr>
        <p:spPr>
          <a:xfrm>
            <a:off x="1143000" y="1122363"/>
            <a:ext cx="6858000" cy="2387600"/>
          </a:xfrm>
        </p:spPr>
        <p:txBody>
          <a:bodyPr anchor="b"/>
          <a:lstStyle>
            <a:lvl1pPr>
              <a:defRPr sz="6000"/>
            </a:lvl1pPr>
          </a:lstStyle>
          <a:p>
            <a:r>
              <a:rPr lang="en-US" altLang="zh-CN"/>
              <a:t>Click to edit Master title style</a:t>
            </a:r>
            <a:endParaRPr lang="zh-CN" altLang="en-US"/>
          </a:p>
        </p:txBody>
      </p:sp>
      <p:sp>
        <p:nvSpPr>
          <p:cNvPr id="1048666"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1048667"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68"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669"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81" name="Title 1"/>
          <p:cNvSpPr>
            <a:spLocks noGrp="1"/>
          </p:cNvSpPr>
          <p:nvPr>
            <p:ph type="title"/>
          </p:nvPr>
        </p:nvSpPr>
        <p:spPr/>
        <p:txBody>
          <a:bodyPr/>
          <a:lstStyle/>
          <a:p>
            <a:r>
              <a:rPr lang="en-US" altLang="zh-CN"/>
              <a:t>Click to edit Master title style</a:t>
            </a:r>
            <a:endParaRPr lang="zh-CN" altLang="en-US"/>
          </a:p>
        </p:txBody>
      </p:sp>
      <p:sp>
        <p:nvSpPr>
          <p:cNvPr id="1048582"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58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584"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585"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48934" name="Title 1"/>
          <p:cNvSpPr>
            <a:spLocks noGrp="1"/>
          </p:cNvSpPr>
          <p:nvPr>
            <p:ph type="title"/>
          </p:nvPr>
        </p:nvSpPr>
        <p:spPr>
          <a:xfrm>
            <a:off x="623887" y="1709738"/>
            <a:ext cx="7886700" cy="2852737"/>
          </a:xfrm>
        </p:spPr>
        <p:txBody>
          <a:bodyPr anchor="b"/>
          <a:lstStyle>
            <a:lvl1pPr>
              <a:defRPr sz="6000"/>
            </a:lvl1pPr>
          </a:lstStyle>
          <a:p>
            <a:r>
              <a:rPr lang="en-US" altLang="zh-CN"/>
              <a:t>Click to edit Master title style</a:t>
            </a:r>
            <a:endParaRPr lang="zh-CN" altLang="en-US"/>
          </a:p>
        </p:txBody>
      </p:sp>
      <p:sp>
        <p:nvSpPr>
          <p:cNvPr id="1048935" name="Text Placeholder 2"/>
          <p:cNvSpPr>
            <a:spLocks noGrp="1"/>
          </p:cNvSpPr>
          <p:nvPr>
            <p:ph type="body" idx="1"/>
          </p:nvPr>
        </p:nvSpPr>
        <p:spPr>
          <a:xfrm>
            <a:off x="623887"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ltLang="zh-CN"/>
              <a:t>Click to edit Master text styles</a:t>
            </a:r>
          </a:p>
        </p:txBody>
      </p:sp>
      <p:sp>
        <p:nvSpPr>
          <p:cNvPr id="1048936"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3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3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944" name="Title 1"/>
          <p:cNvSpPr>
            <a:spLocks noGrp="1"/>
          </p:cNvSpPr>
          <p:nvPr>
            <p:ph type="title"/>
          </p:nvPr>
        </p:nvSpPr>
        <p:spPr/>
        <p:txBody>
          <a:bodyPr/>
          <a:lstStyle/>
          <a:p>
            <a:r>
              <a:rPr lang="en-US" altLang="zh-CN"/>
              <a:t>Click to edit Master title style</a:t>
            </a:r>
            <a:endParaRPr lang="zh-CN" altLang="en-US"/>
          </a:p>
        </p:txBody>
      </p:sp>
      <p:sp>
        <p:nvSpPr>
          <p:cNvPr id="1048945" name="Content Placeholder 2"/>
          <p:cNvSpPr>
            <a:spLocks noGrp="1"/>
          </p:cNvSpPr>
          <p:nvPr>
            <p:ph sz="half" idx="1"/>
          </p:nvPr>
        </p:nvSpPr>
        <p:spPr>
          <a:xfrm>
            <a:off x="6286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46" name="Content Placeholder 3"/>
          <p:cNvSpPr>
            <a:spLocks noGrp="1"/>
          </p:cNvSpPr>
          <p:nvPr>
            <p:ph sz="half" idx="2"/>
          </p:nvPr>
        </p:nvSpPr>
        <p:spPr>
          <a:xfrm>
            <a:off x="4629150" y="1825625"/>
            <a:ext cx="3886200" cy="435133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47"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48"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49"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856" name="Title 1"/>
          <p:cNvSpPr>
            <a:spLocks noGrp="1"/>
          </p:cNvSpPr>
          <p:nvPr>
            <p:ph type="title"/>
          </p:nvPr>
        </p:nvSpPr>
        <p:spPr/>
        <p:txBody>
          <a:bodyPr/>
          <a:lstStyle/>
          <a:p>
            <a:r>
              <a:rPr lang="en-US" altLang="zh-CN"/>
              <a:t>Click to edit Master title style</a:t>
            </a:r>
            <a:endParaRPr lang="zh-CN" altLang="en-US"/>
          </a:p>
        </p:txBody>
      </p:sp>
      <p:sp>
        <p:nvSpPr>
          <p:cNvPr id="1048857"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58"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59"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914" name="Title 1"/>
          <p:cNvSpPr>
            <a:spLocks noGrp="1"/>
          </p:cNvSpPr>
          <p:nvPr>
            <p:ph type="title"/>
          </p:nvPr>
        </p:nvSpPr>
        <p:spPr>
          <a:xfrm>
            <a:off x="629841" y="365125"/>
            <a:ext cx="7886700" cy="1325563"/>
          </a:xfrm>
        </p:spPr>
        <p:txBody>
          <a:bodyPr/>
          <a:lstStyle/>
          <a:p>
            <a:r>
              <a:rPr lang="en-US" altLang="zh-CN"/>
              <a:t>Click to edit Master title style</a:t>
            </a:r>
            <a:endParaRPr lang="zh-CN" altLang="en-US"/>
          </a:p>
        </p:txBody>
      </p:sp>
      <p:sp>
        <p:nvSpPr>
          <p:cNvPr id="1048915" name="Text Placeholder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16" name="Content Placeholder 3"/>
          <p:cNvSpPr>
            <a:spLocks noGrp="1"/>
          </p:cNvSpPr>
          <p:nvPr>
            <p:ph sz="half" idx="2"/>
          </p:nvPr>
        </p:nvSpPr>
        <p:spPr>
          <a:xfrm>
            <a:off x="629841" y="2505075"/>
            <a:ext cx="3868340"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17"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1048918" name="Content Placeholder 5"/>
          <p:cNvSpPr>
            <a:spLocks noGrp="1"/>
          </p:cNvSpPr>
          <p:nvPr>
            <p:ph sz="quarter" idx="4"/>
          </p:nvPr>
        </p:nvSpPr>
        <p:spPr>
          <a:xfrm>
            <a:off x="4629150" y="2505075"/>
            <a:ext cx="3887391" cy="3684588"/>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19"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20"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21"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707" name="Title 1"/>
          <p:cNvSpPr>
            <a:spLocks noGrp="1"/>
          </p:cNvSpPr>
          <p:nvPr>
            <p:ph type="title"/>
          </p:nvPr>
        </p:nvSpPr>
        <p:spPr/>
        <p:txBody>
          <a:bodyPr/>
          <a:lstStyle/>
          <a:p>
            <a:r>
              <a:rPr lang="en-US" altLang="zh-CN"/>
              <a:t>Click to edit Master title style</a:t>
            </a:r>
            <a:endParaRPr lang="zh-CN" altLang="en-US"/>
          </a:p>
        </p:txBody>
      </p:sp>
      <p:sp>
        <p:nvSpPr>
          <p:cNvPr id="104870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0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71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58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58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590"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22"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923"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24"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2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26"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27"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928"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929"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30"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93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3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3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939" name="Title 1"/>
          <p:cNvSpPr>
            <a:spLocks noGrp="1"/>
          </p:cNvSpPr>
          <p:nvPr>
            <p:ph type="title"/>
          </p:nvPr>
        </p:nvSpPr>
        <p:spPr/>
        <p:txBody>
          <a:bodyPr/>
          <a:lstStyle/>
          <a:p>
            <a:r>
              <a:rPr lang="en-US" altLang="zh-CN"/>
              <a:t>Click to edit Master title style</a:t>
            </a:r>
            <a:endParaRPr lang="zh-CN" altLang="en-US"/>
          </a:p>
        </p:txBody>
      </p:sp>
      <p:sp>
        <p:nvSpPr>
          <p:cNvPr id="1048940"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4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4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4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048909" name="Vertical Title 1"/>
          <p:cNvSpPr>
            <a:spLocks noGrp="1"/>
          </p:cNvSpPr>
          <p:nvPr>
            <p:ph type="title" orient="vert"/>
          </p:nvPr>
        </p:nvSpPr>
        <p:spPr>
          <a:xfrm>
            <a:off x="6543675" y="365125"/>
            <a:ext cx="1971675" cy="5811838"/>
          </a:xfrm>
        </p:spPr>
        <p:txBody>
          <a:bodyPr vert="eaVert"/>
          <a:lstStyle/>
          <a:p>
            <a:r>
              <a:rPr lang="en-US" altLang="zh-CN"/>
              <a:t>Click to edit Master title style</a:t>
            </a:r>
            <a:endParaRPr lang="zh-CN" altLang="en-US"/>
          </a:p>
        </p:txBody>
      </p:sp>
      <p:sp>
        <p:nvSpPr>
          <p:cNvPr id="1048910" name="Vertical Text Placeholder 2"/>
          <p:cNvSpPr>
            <a:spLocks noGrp="1"/>
          </p:cNvSpPr>
          <p:nvPr>
            <p:ph type="body" orient="vert" idx="1"/>
          </p:nvPr>
        </p:nvSpPr>
        <p:spPr>
          <a:xfrm>
            <a:off x="628650" y="365125"/>
            <a:ext cx="5800725" cy="5811838"/>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11"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1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13"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048900"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01"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02"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048903"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904"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905" name="Content Placeholder 2"/>
          <p:cNvSpPr>
            <a:spLocks noGrp="1"/>
          </p:cNvSpPr>
          <p:nvPr>
            <p:ph idx="1"/>
          </p:nvPr>
        </p:nvSpPr>
        <p:spPr>
          <a:xfrm>
            <a:off x="3887391" y="987424"/>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48906"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907"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908"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048870" name="Title 1"/>
          <p:cNvSpPr>
            <a:spLocks noGrp="1"/>
          </p:cNvSpPr>
          <p:nvPr>
            <p:ph type="title"/>
          </p:nvPr>
        </p:nvSpPr>
        <p:spPr>
          <a:xfrm>
            <a:off x="629841" y="457200"/>
            <a:ext cx="2949177" cy="1600200"/>
          </a:xfrm>
        </p:spPr>
        <p:txBody>
          <a:bodyPr anchor="b"/>
          <a:lstStyle>
            <a:lvl1pPr>
              <a:defRPr sz="3200"/>
            </a:lvl1pPr>
          </a:lstStyle>
          <a:p>
            <a:r>
              <a:rPr lang="en-US" altLang="zh-CN"/>
              <a:t>Click to edit Master title style</a:t>
            </a:r>
            <a:endParaRPr lang="zh-CN" altLang="en-US"/>
          </a:p>
        </p:txBody>
      </p:sp>
      <p:sp>
        <p:nvSpPr>
          <p:cNvPr id="1048871" name="Text Placeholder 3"/>
          <p:cNvSpPr>
            <a:spLocks noGrp="1"/>
          </p:cNvSpPr>
          <p:nvPr>
            <p:ph type="body" sz="half" idx="2"/>
          </p:nvPr>
        </p:nvSpPr>
        <p:spPr>
          <a:xfrm>
            <a:off x="629841" y="2057400"/>
            <a:ext cx="294917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p>
        </p:txBody>
      </p:sp>
      <p:sp>
        <p:nvSpPr>
          <p:cNvPr id="1048872" name="Picture Placeholder 2"/>
          <p:cNvSpPr>
            <a:spLocks noGrp="1"/>
          </p:cNvSpPr>
          <p:nvPr>
            <p:ph type="pic" idx="1"/>
          </p:nvPr>
        </p:nvSpPr>
        <p:spPr>
          <a:xfrm>
            <a:off x="3887391" y="987424"/>
            <a:ext cx="4629150" cy="4873625"/>
          </a:xfrm>
        </p:spPr>
        <p:txBody>
          <a:bodyPr/>
          <a:lstStyle>
            <a:lvl1pPr marL="0" indent="0">
              <a:buNone/>
              <a:defRPr sz="3200"/>
            </a:lvl1pPr>
            <a:lvl2pPr marL="457200" indent="0">
              <a:buNone/>
              <a:defRPr sz="28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73"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74"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
        <p:nvSpPr>
          <p:cNvPr id="1048875"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18" Type="http://schemas.openxmlformats.org/officeDocument/2006/relationships/image" Target="../media/image6.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image" Target="../media/image5.png"/><Relationship Id="rId2" Type="http://schemas.openxmlformats.org/officeDocument/2006/relationships/slideLayout" Target="../slideLayouts/slideLayout13.xml"/><Relationship Id="rId16" Type="http://schemas.openxmlformats.org/officeDocument/2006/relationships/image" Target="../media/image4.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image" Target="../media/image3.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1.pn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pn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17" Type="http://schemas.openxmlformats.org/officeDocument/2006/relationships/image" Target="../media/image6.png"/><Relationship Id="rId2" Type="http://schemas.openxmlformats.org/officeDocument/2006/relationships/slideLayout" Target="../slideLayouts/slideLayout35.xml"/><Relationship Id="rId16" Type="http://schemas.openxmlformats.org/officeDocument/2006/relationships/image" Target="../media/image5.png"/><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5" Type="http://schemas.openxmlformats.org/officeDocument/2006/relationships/image" Target="../media/image3.png"/><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image" Target="../media/image2.pn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image" Target="../media/image2.png"/></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image" Target="../media/image1.png"/><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48846"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847"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848" name="날짜 개체 틀 3"/>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849" name="바닥글 개체 틀 4"/>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850" name="슬라이드 번호 개체 틀 5"/>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4002"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97163" name="Picture 2" descr="D:\아초_C\ah\템플릿작업\템플릿76\03.png"/>
          <p:cNvPicPr>
            <a:picLocks/>
          </p:cNvPicPr>
          <p:nvPr/>
        </p:nvPicPr>
        <p:blipFill>
          <a:blip r:embed="rId13"/>
          <a:srcRect/>
          <a:stretch>
            <a:fillRect/>
          </a:stretch>
        </p:blipFill>
        <p:spPr>
          <a:xfrm>
            <a:off x="0" y="0"/>
            <a:ext cx="9144000" cy="6858000"/>
          </a:xfrm>
          <a:prstGeom prst="rect">
            <a:avLst/>
          </a:prstGeom>
          <a:noFill/>
          <a:ln>
            <a:noFill/>
          </a:ln>
        </p:spPr>
      </p:pic>
      <p:pic>
        <p:nvPicPr>
          <p:cNvPr id="2097164" name="Picture 4" descr="D:\아초_C\ah\템플릿작업\템플릿76\04.png"/>
          <p:cNvPicPr>
            <a:picLocks/>
          </p:cNvPicPr>
          <p:nvPr/>
        </p:nvPicPr>
        <p:blipFill>
          <a:blip r:embed="rId14"/>
          <a:srcRect/>
          <a:stretch>
            <a:fillRect/>
          </a:stretch>
        </p:blipFill>
        <p:spPr>
          <a:xfrm>
            <a:off x="0" y="0"/>
            <a:ext cx="7272337" cy="5454650"/>
          </a:xfrm>
          <a:prstGeom prst="rect">
            <a:avLst/>
          </a:prstGeom>
          <a:noFill/>
          <a:ln>
            <a:noFill/>
          </a:ln>
        </p:spPr>
      </p:pic>
      <p:pic>
        <p:nvPicPr>
          <p:cNvPr id="2097165" name="Picture 3" descr="D:\아초_C\ah\템플릿작업\템플릿76\02.png"/>
          <p:cNvPicPr>
            <a:picLocks/>
          </p:cNvPicPr>
          <p:nvPr/>
        </p:nvPicPr>
        <p:blipFill>
          <a:blip r:embed="rId15"/>
          <a:srcRect/>
          <a:stretch>
            <a:fillRect/>
          </a:stretch>
        </p:blipFill>
        <p:spPr>
          <a:xfrm>
            <a:off x="0" y="225425"/>
            <a:ext cx="9144000" cy="6858000"/>
          </a:xfrm>
          <a:prstGeom prst="rect">
            <a:avLst/>
          </a:prstGeom>
          <a:noFill/>
          <a:ln>
            <a:noFill/>
          </a:ln>
        </p:spPr>
      </p:pic>
      <p:pic>
        <p:nvPicPr>
          <p:cNvPr id="2097166" name="Picture 5" descr="D:\아초_C\ah\템플릿작업\템플릿76\01.png"/>
          <p:cNvPicPr>
            <a:picLocks/>
          </p:cNvPicPr>
          <p:nvPr/>
        </p:nvPicPr>
        <p:blipFill>
          <a:blip r:embed="rId16"/>
          <a:srcRect l="8875"/>
          <a:stretch>
            <a:fillRect/>
          </a:stretch>
        </p:blipFill>
        <p:spPr>
          <a:xfrm>
            <a:off x="0" y="1196975"/>
            <a:ext cx="4527550" cy="5292725"/>
          </a:xfrm>
          <a:prstGeom prst="rect">
            <a:avLst/>
          </a:prstGeom>
          <a:noFill/>
          <a:ln>
            <a:noFill/>
          </a:ln>
        </p:spPr>
      </p:pic>
      <p:pic>
        <p:nvPicPr>
          <p:cNvPr id="2097167" name="Picture 6" descr="D:\아초_C\ah\템플릿작업\템플릿76\06.png"/>
          <p:cNvPicPr>
            <a:picLocks/>
          </p:cNvPicPr>
          <p:nvPr/>
        </p:nvPicPr>
        <p:blipFill>
          <a:blip r:embed="rId17"/>
          <a:srcRect/>
          <a:stretch>
            <a:fillRect/>
          </a:stretch>
        </p:blipFill>
        <p:spPr>
          <a:xfrm>
            <a:off x="7019925" y="5300662"/>
            <a:ext cx="1276350" cy="960437"/>
          </a:xfrm>
          <a:prstGeom prst="rect">
            <a:avLst/>
          </a:prstGeom>
          <a:noFill/>
          <a:ln>
            <a:noFill/>
          </a:ln>
        </p:spPr>
      </p:pic>
      <p:pic>
        <p:nvPicPr>
          <p:cNvPr id="2097168" name="Picture 7" descr="D:\아초_C\ah\템플릿작업\템플릿76\05.png"/>
          <p:cNvPicPr>
            <a:picLocks/>
          </p:cNvPicPr>
          <p:nvPr/>
        </p:nvPicPr>
        <p:blipFill>
          <a:blip r:embed="rId18"/>
          <a:srcRect/>
          <a:stretch>
            <a:fillRect/>
          </a:stretch>
        </p:blipFill>
        <p:spPr>
          <a:xfrm>
            <a:off x="4464050" y="5732462"/>
            <a:ext cx="1801812" cy="1400175"/>
          </a:xfrm>
          <a:prstGeom prst="rect">
            <a:avLst/>
          </a:prstGeom>
          <a:noFill/>
          <a:ln>
            <a:noFill/>
          </a:ln>
        </p:spPr>
      </p:pic>
      <p:sp>
        <p:nvSpPr>
          <p:cNvPr id="1048613"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614"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615"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16"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617"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3969" r:id="rId1"/>
    <p:sldLayoutId id="2147483970" r:id="rId2"/>
    <p:sldLayoutId id="2147483971" r:id="rId3"/>
    <p:sldLayoutId id="2147483972" r:id="rId4"/>
    <p:sldLayoutId id="2147483973" r:id="rId5"/>
    <p:sldLayoutId id="2147483974" r:id="rId6"/>
    <p:sldLayoutId id="2147483975" r:id="rId7"/>
    <p:sldLayoutId id="2147483976" r:id="rId8"/>
    <p:sldLayoutId id="2147483977" r:id="rId9"/>
    <p:sldLayoutId id="2147483978" r:id="rId10"/>
    <p:sldLayoutId id="2147483979"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97169" name="Picture 2" descr="D:\아초_C\ah\템플릿작업\템플릿76\03.png"/>
          <p:cNvPicPr>
            <a:picLocks/>
          </p:cNvPicPr>
          <p:nvPr/>
        </p:nvPicPr>
        <p:blipFill>
          <a:blip r:embed="rId13"/>
          <a:srcRect/>
          <a:stretch>
            <a:fillRect/>
          </a:stretch>
        </p:blipFill>
        <p:spPr>
          <a:xfrm>
            <a:off x="0" y="0"/>
            <a:ext cx="9144000" cy="6858000"/>
          </a:xfrm>
          <a:prstGeom prst="rect">
            <a:avLst/>
          </a:prstGeom>
          <a:noFill/>
          <a:ln>
            <a:noFill/>
          </a:ln>
        </p:spPr>
      </p:pic>
      <p:pic>
        <p:nvPicPr>
          <p:cNvPr id="2097170" name="Picture 4" descr="D:\아초_C\ah\템플릿작업\템플릿76\04.png"/>
          <p:cNvPicPr>
            <a:picLocks/>
          </p:cNvPicPr>
          <p:nvPr/>
        </p:nvPicPr>
        <p:blipFill>
          <a:blip r:embed="rId14"/>
          <a:srcRect/>
          <a:stretch>
            <a:fillRect/>
          </a:stretch>
        </p:blipFill>
        <p:spPr>
          <a:xfrm>
            <a:off x="0" y="0"/>
            <a:ext cx="7272337" cy="5454650"/>
          </a:xfrm>
          <a:prstGeom prst="rect">
            <a:avLst/>
          </a:prstGeom>
          <a:noFill/>
          <a:ln>
            <a:noFill/>
          </a:ln>
        </p:spPr>
      </p:pic>
      <p:pic>
        <p:nvPicPr>
          <p:cNvPr id="2097171" name="Picture 3" descr="D:\아초_C\ah\템플릿작업\템플릿76\02.png"/>
          <p:cNvPicPr>
            <a:picLocks/>
          </p:cNvPicPr>
          <p:nvPr/>
        </p:nvPicPr>
        <p:blipFill>
          <a:blip r:embed="rId15"/>
          <a:srcRect/>
          <a:stretch>
            <a:fillRect/>
          </a:stretch>
        </p:blipFill>
        <p:spPr>
          <a:xfrm>
            <a:off x="0" y="225425"/>
            <a:ext cx="9144000" cy="6858000"/>
          </a:xfrm>
          <a:prstGeom prst="rect">
            <a:avLst/>
          </a:prstGeom>
          <a:noFill/>
          <a:ln>
            <a:noFill/>
          </a:ln>
        </p:spPr>
      </p:pic>
      <p:sp>
        <p:nvSpPr>
          <p:cNvPr id="1048625"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626"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627"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28"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629"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3980" r:id="rId1"/>
    <p:sldLayoutId id="2147483981" r:id="rId2"/>
    <p:sldLayoutId id="2147483982" r:id="rId3"/>
    <p:sldLayoutId id="2147483983" r:id="rId4"/>
    <p:sldLayoutId id="2147483984" r:id="rId5"/>
    <p:sldLayoutId id="2147483985" r:id="rId6"/>
    <p:sldLayoutId id="2147483986" r:id="rId7"/>
    <p:sldLayoutId id="2147483987" r:id="rId8"/>
    <p:sldLayoutId id="2147483988" r:id="rId9"/>
    <p:sldLayoutId id="2147483989" r:id="rId10"/>
    <p:sldLayoutId id="2147483990"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97155" name="Picture 2" descr="D:\아초_C\ah\템플릿작업\템플릿76\03.png"/>
          <p:cNvPicPr>
            <a:picLocks/>
          </p:cNvPicPr>
          <p:nvPr/>
        </p:nvPicPr>
        <p:blipFill>
          <a:blip r:embed="rId13"/>
          <a:srcRect/>
          <a:stretch>
            <a:fillRect/>
          </a:stretch>
        </p:blipFill>
        <p:spPr>
          <a:xfrm>
            <a:off x="0" y="0"/>
            <a:ext cx="9144000" cy="6858000"/>
          </a:xfrm>
          <a:prstGeom prst="rect">
            <a:avLst/>
          </a:prstGeom>
          <a:noFill/>
          <a:ln>
            <a:noFill/>
          </a:ln>
        </p:spPr>
      </p:pic>
      <p:pic>
        <p:nvPicPr>
          <p:cNvPr id="2097156" name="Picture 4" descr="D:\아초_C\ah\템플릿작업\템플릿76\04.png"/>
          <p:cNvPicPr>
            <a:picLocks/>
          </p:cNvPicPr>
          <p:nvPr/>
        </p:nvPicPr>
        <p:blipFill>
          <a:blip r:embed="rId14"/>
          <a:srcRect/>
          <a:stretch>
            <a:fillRect/>
          </a:stretch>
        </p:blipFill>
        <p:spPr>
          <a:xfrm>
            <a:off x="0" y="0"/>
            <a:ext cx="7272337" cy="5454650"/>
          </a:xfrm>
          <a:prstGeom prst="rect">
            <a:avLst/>
          </a:prstGeom>
          <a:noFill/>
          <a:ln>
            <a:noFill/>
          </a:ln>
        </p:spPr>
      </p:pic>
      <p:pic>
        <p:nvPicPr>
          <p:cNvPr id="2097157" name="Picture 3" descr="D:\아초_C\ah\템플릿작업\템플릿76\02.png"/>
          <p:cNvPicPr>
            <a:picLocks/>
          </p:cNvPicPr>
          <p:nvPr/>
        </p:nvPicPr>
        <p:blipFill>
          <a:blip r:embed="rId15"/>
          <a:srcRect/>
          <a:stretch>
            <a:fillRect/>
          </a:stretch>
        </p:blipFill>
        <p:spPr>
          <a:xfrm>
            <a:off x="0" y="225425"/>
            <a:ext cx="9144000" cy="6858000"/>
          </a:xfrm>
          <a:prstGeom prst="rect">
            <a:avLst/>
          </a:prstGeom>
          <a:noFill/>
          <a:ln>
            <a:noFill/>
          </a:ln>
        </p:spPr>
      </p:pic>
      <p:pic>
        <p:nvPicPr>
          <p:cNvPr id="2097158" name="Picture 6" descr="D:\아초_C\ah\템플릿작업\템플릿76\06.png"/>
          <p:cNvPicPr>
            <a:picLocks/>
          </p:cNvPicPr>
          <p:nvPr/>
        </p:nvPicPr>
        <p:blipFill>
          <a:blip r:embed="rId16"/>
          <a:srcRect/>
          <a:stretch>
            <a:fillRect/>
          </a:stretch>
        </p:blipFill>
        <p:spPr>
          <a:xfrm>
            <a:off x="7019925" y="5300662"/>
            <a:ext cx="1276350" cy="960437"/>
          </a:xfrm>
          <a:prstGeom prst="rect">
            <a:avLst/>
          </a:prstGeom>
          <a:noFill/>
          <a:ln>
            <a:noFill/>
          </a:ln>
        </p:spPr>
      </p:pic>
      <p:pic>
        <p:nvPicPr>
          <p:cNvPr id="2097159" name="Picture 7" descr="D:\아초_C\ah\템플릿작업\템플릿76\05.png"/>
          <p:cNvPicPr>
            <a:picLocks/>
          </p:cNvPicPr>
          <p:nvPr/>
        </p:nvPicPr>
        <p:blipFill>
          <a:blip r:embed="rId17"/>
          <a:srcRect/>
          <a:stretch>
            <a:fillRect/>
          </a:stretch>
        </p:blipFill>
        <p:spPr>
          <a:xfrm>
            <a:off x="4464050" y="5732462"/>
            <a:ext cx="1801812" cy="1400175"/>
          </a:xfrm>
          <a:prstGeom prst="rect">
            <a:avLst/>
          </a:prstGeom>
          <a:noFill/>
          <a:ln>
            <a:noFill/>
          </a:ln>
        </p:spPr>
      </p:pic>
      <p:sp>
        <p:nvSpPr>
          <p:cNvPr id="1048600" name="직사각형 11"/>
          <p:cNvSpPr/>
          <p:nvPr/>
        </p:nvSpPr>
        <p:spPr>
          <a:xfrm>
            <a:off x="0" y="2384425"/>
            <a:ext cx="9144000" cy="2665412"/>
          </a:xfrm>
          <a:prstGeom prst="rect">
            <a:avLst/>
          </a:prstGeom>
          <a:solidFill>
            <a:schemeClr val="lt1">
              <a:alpha val="43999"/>
            </a:schemeClr>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01"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602"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603"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604"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605"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3958" r:id="rId1"/>
    <p:sldLayoutId id="2147483959" r:id="rId2"/>
    <p:sldLayoutId id="2147483960" r:id="rId3"/>
    <p:sldLayoutId id="2147483961" r:id="rId4"/>
    <p:sldLayoutId id="2147483962" r:id="rId5"/>
    <p:sldLayoutId id="2147483963" r:id="rId6"/>
    <p:sldLayoutId id="2147483964" r:id="rId7"/>
    <p:sldLayoutId id="2147483965" r:id="rId8"/>
    <p:sldLayoutId id="2147483966" r:id="rId9"/>
    <p:sldLayoutId id="2147483967" r:id="rId10"/>
    <p:sldLayoutId id="2147483968"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97187" name="Picture 2" descr="D:\아초_C\ah\템플릿작업\템플릿76\03.png"/>
          <p:cNvPicPr>
            <a:picLocks/>
          </p:cNvPicPr>
          <p:nvPr/>
        </p:nvPicPr>
        <p:blipFill>
          <a:blip r:embed="rId13"/>
          <a:srcRect/>
          <a:stretch>
            <a:fillRect/>
          </a:stretch>
        </p:blipFill>
        <p:spPr>
          <a:xfrm>
            <a:off x="0" y="0"/>
            <a:ext cx="9144000" cy="6858000"/>
          </a:xfrm>
          <a:prstGeom prst="rect">
            <a:avLst/>
          </a:prstGeom>
          <a:noFill/>
          <a:ln>
            <a:noFill/>
          </a:ln>
        </p:spPr>
      </p:pic>
      <p:pic>
        <p:nvPicPr>
          <p:cNvPr id="2097188" name="Picture 4" descr="D:\아초_C\ah\템플릿작업\템플릿76\04.png"/>
          <p:cNvPicPr>
            <a:picLocks/>
          </p:cNvPicPr>
          <p:nvPr/>
        </p:nvPicPr>
        <p:blipFill>
          <a:blip r:embed="rId14"/>
          <a:srcRect/>
          <a:stretch>
            <a:fillRect/>
          </a:stretch>
        </p:blipFill>
        <p:spPr>
          <a:xfrm>
            <a:off x="0" y="0"/>
            <a:ext cx="7272337" cy="5454650"/>
          </a:xfrm>
          <a:prstGeom prst="rect">
            <a:avLst/>
          </a:prstGeom>
          <a:noFill/>
          <a:ln>
            <a:noFill/>
          </a:ln>
        </p:spPr>
      </p:pic>
      <p:sp>
        <p:nvSpPr>
          <p:cNvPr id="1048727" name="직사각형 8"/>
          <p:cNvSpPr/>
          <p:nvPr/>
        </p:nvSpPr>
        <p:spPr>
          <a:xfrm>
            <a:off x="0" y="728662"/>
            <a:ext cx="9144000" cy="6129337"/>
          </a:xfrm>
          <a:prstGeom prst="rect">
            <a:avLst/>
          </a:prstGeom>
          <a:solidFill>
            <a:schemeClr val="lt1"/>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728"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729"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730"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731"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732"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95" r:id="rId5"/>
    <p:sldLayoutId id="2147483996" r:id="rId6"/>
    <p:sldLayoutId id="2147483997" r:id="rId7"/>
    <p:sldLayoutId id="2147483998" r:id="rId8"/>
    <p:sldLayoutId id="2147483999" r:id="rId9"/>
    <p:sldLayoutId id="2147484000" r:id="rId10"/>
    <p:sldLayoutId id="2147484001"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97152" name="Picture 2" descr="D:\아초_C\ah\템플릿작업\템플릿76\03.png"/>
          <p:cNvPicPr>
            <a:picLocks/>
          </p:cNvPicPr>
          <p:nvPr/>
        </p:nvPicPr>
        <p:blipFill>
          <a:blip r:embed="rId13"/>
          <a:srcRect/>
          <a:stretch>
            <a:fillRect/>
          </a:stretch>
        </p:blipFill>
        <p:spPr>
          <a:xfrm>
            <a:off x="0" y="0"/>
            <a:ext cx="9144000" cy="6858000"/>
          </a:xfrm>
          <a:prstGeom prst="rect">
            <a:avLst/>
          </a:prstGeom>
          <a:noFill/>
          <a:ln>
            <a:noFill/>
          </a:ln>
        </p:spPr>
      </p:pic>
      <p:pic>
        <p:nvPicPr>
          <p:cNvPr id="2097153" name="Picture 4" descr="D:\아초_C\ah\템플릿작업\템플릿76\04.png"/>
          <p:cNvPicPr>
            <a:picLocks/>
          </p:cNvPicPr>
          <p:nvPr/>
        </p:nvPicPr>
        <p:blipFill>
          <a:blip r:embed="rId14"/>
          <a:srcRect/>
          <a:stretch>
            <a:fillRect/>
          </a:stretch>
        </p:blipFill>
        <p:spPr>
          <a:xfrm>
            <a:off x="0" y="0"/>
            <a:ext cx="7272337" cy="5454650"/>
          </a:xfrm>
          <a:prstGeom prst="rect">
            <a:avLst/>
          </a:prstGeom>
          <a:noFill/>
          <a:ln>
            <a:noFill/>
          </a:ln>
        </p:spPr>
      </p:pic>
      <p:sp>
        <p:nvSpPr>
          <p:cNvPr id="1048576" name="제목 개체 틀 1"/>
          <p:cNvSpPr>
            <a:spLocks noGrp="1"/>
          </p:cNvSpPr>
          <p:nvPr>
            <p:ph type="title" idx="4294967295"/>
          </p:nvPr>
        </p:nvSpPr>
        <p:spPr>
          <a:xfrm>
            <a:off x="457200" y="274637"/>
            <a:ext cx="8229600" cy="1143000"/>
          </a:xfrm>
          <a:prstGeom prst="rect">
            <a:avLst/>
          </a:prstGeom>
          <a:noFill/>
          <a:ln>
            <a:noFill/>
          </a:ln>
        </p:spPr>
        <p:txBody>
          <a:bodyPr vert="horz" lIns="91440" tIns="45720" rIns="91440" bIns="45720" anchor="ctr"/>
          <a:lstStyle/>
          <a:p>
            <a:pPr lvl="0"/>
            <a:r>
              <a:rPr lang="ko-KR" altLang="en-US"/>
              <a:t>마스터 제목 스타일 편집</a:t>
            </a:r>
          </a:p>
        </p:txBody>
      </p:sp>
      <p:sp>
        <p:nvSpPr>
          <p:cNvPr id="1048577" name="텍스트 개체 틀 2"/>
          <p:cNvSpPr>
            <a:spLocks noGrp="1"/>
          </p:cNvSpPr>
          <p:nvPr>
            <p:ph type="body" idx="4294967295"/>
          </p:nvPr>
        </p:nvSpPr>
        <p:spPr>
          <a:xfrm>
            <a:off x="457200" y="1600200"/>
            <a:ext cx="8229600" cy="4525962"/>
          </a:xfrm>
          <a:prstGeom prst="rect">
            <a:avLst/>
          </a:prstGeom>
          <a:noFill/>
          <a:ln>
            <a:noFill/>
          </a:ln>
        </p:spPr>
        <p:txBody>
          <a:bodyPr vert="horz" lIns="91440" tIns="45720" rIns="91440" bIns="45720" anchor="t"/>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1048578" name="Date Placeholder 1"/>
          <p:cNvSpPr>
            <a:spLocks noGrp="1"/>
          </p:cNvSpPr>
          <p:nvPr>
            <p:ph type="dt" sz="half" idx="4294967295"/>
          </p:nvPr>
        </p:nvSpPr>
        <p:spPr>
          <a:xfrm>
            <a:off x="457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fontAlgn="base">
              <a:spcBef>
                <a:spcPct val="0"/>
              </a:spcBef>
              <a:spcAft>
                <a:spcPct val="0"/>
              </a:spcAft>
              <a:buFontTx/>
              <a:buNone/>
            </a:pPr>
            <a:fld id="{566ABCEB-ACFC-4714-9973-3DA970169C29}" type="datetime1">
              <a:rPr lang="ko-KR" altLang="en-US" sz="1200">
                <a:solidFill>
                  <a:srgbClr val="898989"/>
                </a:solidFill>
                <a:latin typeface="Malgun Gothic" pitchFamily="50" charset="-127"/>
                <a:ea typeface="Malgun Gothic" pitchFamily="50" charset="-127"/>
              </a:rPr>
              <a:pPr lvl="0" fontAlgn="base">
                <a:spcBef>
                  <a:spcPct val="0"/>
                </a:spcBef>
                <a:spcAft>
                  <a:spcPct val="0"/>
                </a:spcAft>
                <a:buFontTx/>
                <a:buNone/>
              </a:pPr>
              <a:t>2024-03-15</a:t>
            </a:fld>
            <a:endParaRPr lang="ko-KR" altLang="en-US" sz="1200">
              <a:solidFill>
                <a:srgbClr val="898989"/>
              </a:solidFill>
              <a:latin typeface="Malgun Gothic" pitchFamily="50" charset="-127"/>
              <a:ea typeface="Malgun Gothic" pitchFamily="50" charset="-127"/>
            </a:endParaRPr>
          </a:p>
        </p:txBody>
      </p:sp>
      <p:sp>
        <p:nvSpPr>
          <p:cNvPr id="1048579" name="Footer Placeholder 2"/>
          <p:cNvSpPr>
            <a:spLocks noGrp="1"/>
          </p:cNvSpPr>
          <p:nvPr>
            <p:ph type="ftr" sz="quarter" idx="4294967295"/>
          </p:nvPr>
        </p:nvSpPr>
        <p:spPr>
          <a:xfrm>
            <a:off x="3124200" y="6356350"/>
            <a:ext cx="2895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ctr" fontAlgn="base">
              <a:spcBef>
                <a:spcPct val="0"/>
              </a:spcBef>
              <a:spcAft>
                <a:spcPct val="0"/>
              </a:spcAft>
              <a:buFontTx/>
              <a:buNone/>
            </a:pPr>
            <a:endParaRPr lang="ko-KR" altLang="en-US" sz="1200">
              <a:solidFill>
                <a:srgbClr val="898989"/>
              </a:solidFill>
              <a:latin typeface="Malgun Gothic" pitchFamily="50" charset="-127"/>
              <a:ea typeface="Malgun Gothic" pitchFamily="50" charset="-127"/>
            </a:endParaRPr>
          </a:p>
        </p:txBody>
      </p:sp>
      <p:sp>
        <p:nvSpPr>
          <p:cNvPr id="1048580" name="Slide Number Placeholder 3"/>
          <p:cNvSpPr>
            <a:spLocks noGrp="1"/>
          </p:cNvSpPr>
          <p:nvPr>
            <p:ph type="sldNum" sz="quarter" idx="4294967295"/>
          </p:nvPr>
        </p:nvSpPr>
        <p:spPr>
          <a:xfrm>
            <a:off x="6553200" y="6356350"/>
            <a:ext cx="2133600" cy="365125"/>
          </a:xfrm>
          <a:prstGeom prst="rect">
            <a:avLst/>
          </a:prstGeom>
          <a:no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a:lstStyle>
          <a:p>
            <a:pPr lvl="0" algn="r"/>
            <a:fld id="{566ABCEB-ACFC-4714-9973-3DA970169C29}" type="slidenum">
              <a:rPr lang="ko-KR" altLang="en-US" sz="1200">
                <a:solidFill>
                  <a:srgbClr val="898989"/>
                </a:solidFill>
                <a:latin typeface="Malgun Gothic" pitchFamily="50" charset="-127"/>
                <a:ea typeface="Malgun Gothic" pitchFamily="50" charset="-127"/>
              </a:rPr>
              <a:pPr lvl="0" algn="r"/>
              <a:t>‹#›</a:t>
            </a:fld>
            <a:endParaRPr lang="ko-KR" altLang="en-US" sz="1200">
              <a:solidFill>
                <a:srgbClr val="898989"/>
              </a:solidFill>
              <a:latin typeface="Malgun Gothic" pitchFamily="50" charset="-127"/>
              <a:ea typeface="Malgun Gothic" pitchFamily="50" charset="-127"/>
            </a:endParaRPr>
          </a:p>
        </p:txBody>
      </p:sp>
    </p:spTree>
  </p:cSld>
  <p:clrMap bg1="lt1" tx1="dk1" bg2="dk2" tx2="lt2" accent1="accent1" accent2="accent2" accent3="accent3" accent4="accent4" accent5="accent5" accent6="accent6" hlink="hlink" folHlink="folHlink"/>
  <p:sldLayoutIdLst>
    <p:sldLayoutId id="2147483947" r:id="rId1"/>
    <p:sldLayoutId id="2147483948" r:id="rId2"/>
    <p:sldLayoutId id="2147483949" r:id="rId3"/>
    <p:sldLayoutId id="2147483950" r:id="rId4"/>
    <p:sldLayoutId id="2147483951" r:id="rId5"/>
    <p:sldLayoutId id="2147483952" r:id="rId6"/>
    <p:sldLayoutId id="2147483953" r:id="rId7"/>
    <p:sldLayoutId id="2147483954" r:id="rId8"/>
    <p:sldLayoutId id="2147483955" r:id="rId9"/>
    <p:sldLayoutId id="2147483956" r:id="rId10"/>
    <p:sldLayoutId id="2147483957" r:id="rId11"/>
  </p:sldLayoutIdLst>
  <p:hf sldNum="0" ftr="0" dt="0"/>
  <p:txStyles>
    <p:title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p:titleStyle>
    <p:bodyStyle>
      <a:lvl1pPr marL="342900" indent="-342900" algn="l" rtl="0" eaLnBrk="1" fontAlgn="base" latinLnBrk="1" hangingPunct="1">
        <a:lnSpc>
          <a:spcPct val="100000"/>
        </a:lnSpc>
        <a:spcBef>
          <a:spcPct val="20000"/>
        </a:spcBef>
        <a:spcAft>
          <a:spcPct val="0"/>
        </a:spcAft>
        <a:buSzPct val="100000"/>
        <a:buFont typeface="Arial" pitchFamily="34" charset="0"/>
        <a:buChar char="•"/>
        <a:defRPr sz="3200">
          <a:solidFill>
            <a:schemeClr val="dk1"/>
          </a:solidFill>
          <a:latin typeface="Malgun Gothic" pitchFamily="50" charset="-127"/>
          <a:ea typeface="Malgun Gothic" pitchFamily="50" charset="-127"/>
        </a:defRPr>
      </a:lvl1pPr>
      <a:lvl2pPr marL="742950" indent="-285750" algn="l" rtl="0" eaLnBrk="1" fontAlgn="base" latinLnBrk="1" hangingPunct="1">
        <a:lnSpc>
          <a:spcPct val="100000"/>
        </a:lnSpc>
        <a:spcBef>
          <a:spcPct val="20000"/>
        </a:spcBef>
        <a:spcAft>
          <a:spcPct val="0"/>
        </a:spcAft>
        <a:buSzPct val="100000"/>
        <a:buFont typeface="Arial" pitchFamily="34" charset="0"/>
        <a:buChar char="–"/>
        <a:defRPr sz="2800">
          <a:solidFill>
            <a:schemeClr val="dk1"/>
          </a:solidFill>
          <a:latin typeface="Malgun Gothic" pitchFamily="50" charset="-127"/>
          <a:ea typeface="Malgun Gothic" pitchFamily="50" charset="-127"/>
        </a:defRPr>
      </a:lvl2pPr>
      <a:lvl3pPr marL="1143000" indent="-228600" algn="l" rtl="0" eaLnBrk="1" fontAlgn="base" latinLnBrk="1" hangingPunct="1">
        <a:lnSpc>
          <a:spcPct val="100000"/>
        </a:lnSpc>
        <a:spcBef>
          <a:spcPct val="20000"/>
        </a:spcBef>
        <a:spcAft>
          <a:spcPct val="0"/>
        </a:spcAft>
        <a:buSzPct val="100000"/>
        <a:buFont typeface="Arial" pitchFamily="34" charset="0"/>
        <a:buChar char="•"/>
        <a:defRPr sz="2400">
          <a:solidFill>
            <a:schemeClr val="dk1"/>
          </a:solidFill>
          <a:latin typeface="Malgun Gothic" pitchFamily="50" charset="-127"/>
          <a:ea typeface="Malgun Gothic" pitchFamily="50" charset="-127"/>
        </a:defRPr>
      </a:lvl3pPr>
      <a:lvl4pPr marL="16002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4pPr>
      <a:lvl5pPr marL="2057400" indent="-228600" algn="l" rtl="0" eaLnBrk="1" fontAlgn="base" latinLnBrk="1" hangingPunct="1">
        <a:lnSpc>
          <a:spcPct val="100000"/>
        </a:lnSpc>
        <a:spcBef>
          <a:spcPct val="20000"/>
        </a:spcBef>
        <a:spcAft>
          <a:spcPct val="0"/>
        </a:spcAft>
        <a:buSzPct val="100000"/>
        <a:buFont typeface="Arial" pitchFamily="34" charset="0"/>
        <a:buChar char="»"/>
        <a:defRPr sz="2000">
          <a:solidFill>
            <a:schemeClr val="dk1"/>
          </a:solidFill>
          <a:latin typeface="Malgun Gothic" pitchFamily="50" charset="-127"/>
          <a:ea typeface="Malgun Gothic" pitchFamily="50" charset="-127"/>
        </a:defRPr>
      </a:lvl5pPr>
    </p:bodyStyle>
    <p:otherStyle>
      <a:lvl1pPr marL="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1pPr>
      <a:lvl2pPr marL="4572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2pPr>
      <a:lvl3pPr marL="9144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3pPr>
      <a:lvl4pPr marL="13716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4pPr>
      <a:lvl5pPr marL="1828800" indent="0" algn="l" rtl="0" eaLnBrk="1" fontAlgn="base" latinLnBrk="1" hangingPunct="1">
        <a:lnSpc>
          <a:spcPct val="100000"/>
        </a:lnSpc>
        <a:spcBef>
          <a:spcPct val="0"/>
        </a:spcBef>
        <a:spcAft>
          <a:spcPct val="0"/>
        </a:spcAft>
        <a:buFontTx/>
        <a:buNone/>
        <a:defRPr sz="1800">
          <a:solidFill>
            <a:schemeClr val="dk1"/>
          </a:solidFill>
          <a:latin typeface="Malgun Gothic" pitchFamily="50" charset="-127"/>
          <a:ea typeface="Malgun Gothic" pitchFamily="50" charset="-127"/>
        </a:defRPr>
      </a:lvl5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6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2.xml"/></Relationships>
</file>

<file path=ppt/slides/_rels/slide1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6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1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5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4.png"/><Relationship Id="rId1" Type="http://schemas.openxmlformats.org/officeDocument/2006/relationships/slideLayout" Target="../slideLayouts/slideLayout40.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62.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1" name="TextBox 3"/>
          <p:cNvSpPr txBox="1"/>
          <p:nvPr/>
        </p:nvSpPr>
        <p:spPr>
          <a:xfrm>
            <a:off x="675714" y="591614"/>
            <a:ext cx="8818252" cy="927101"/>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fontAlgn="base">
              <a:spcBef>
                <a:spcPct val="0"/>
              </a:spcBef>
              <a:spcAft>
                <a:spcPct val="0"/>
              </a:spcAft>
              <a:buFontTx/>
              <a:buNone/>
            </a:pPr>
            <a:r>
              <a:rPr lang="en-US" altLang="ko-KR" sz="4400" b="1">
                <a:effectLst>
                  <a:outerShdw blurRad="38100" dist="38100" dir="2700000" algn="tl">
                    <a:srgbClr val="C0C0C0"/>
                  </a:outerShdw>
                </a:effectLst>
                <a:latin typeface="Times New Roman" pitchFamily="18" charset="0"/>
                <a:ea typeface="Malgun Gothic" pitchFamily="50" charset="-127"/>
              </a:rPr>
              <a:t>L.D COLLEGE OF ENGINEERING </a:t>
            </a:r>
            <a:endParaRPr lang="zh-CN" altLang="en-US"/>
          </a:p>
          <a:p>
            <a:pPr lvl="0" fontAlgn="base">
              <a:spcBef>
                <a:spcPct val="0"/>
              </a:spcBef>
              <a:spcAft>
                <a:spcPct val="0"/>
              </a:spcAft>
              <a:buFontTx/>
              <a:buNone/>
            </a:pPr>
            <a:endParaRPr lang="zh-CN" altLang="en-US"/>
          </a:p>
        </p:txBody>
      </p:sp>
      <p:sp>
        <p:nvSpPr>
          <p:cNvPr id="1048622" name="TextBox 1048621"/>
          <p:cNvSpPr txBox="1"/>
          <p:nvPr/>
        </p:nvSpPr>
        <p:spPr>
          <a:xfrm>
            <a:off x="3424387" y="3695158"/>
            <a:ext cx="5719612" cy="624840"/>
          </a:xfrm>
          <a:prstGeom prst="rect">
            <a:avLst/>
          </a:prstGeom>
        </p:spPr>
        <p:txBody>
          <a:bodyPr wrap="square" rtlCol="0">
            <a:spAutoFit/>
          </a:bodyPr>
          <a:lstStyle/>
          <a:p>
            <a:r>
              <a:rPr lang="en-US" sz="3600">
                <a:solidFill>
                  <a:srgbClr val="000000"/>
                </a:solidFill>
              </a:rPr>
              <a:t>Global Environment Issue </a:t>
            </a:r>
            <a:endParaRPr lang="en-US" sz="2800">
              <a:solidFill>
                <a:srgbClr val="000000"/>
              </a:solidFill>
            </a:endParaRPr>
          </a:p>
        </p:txBody>
      </p:sp>
      <p:sp>
        <p:nvSpPr>
          <p:cNvPr id="1048623" name="TextBox 1048622"/>
          <p:cNvSpPr txBox="1"/>
          <p:nvPr/>
        </p:nvSpPr>
        <p:spPr>
          <a:xfrm>
            <a:off x="3592761" y="2396701"/>
            <a:ext cx="5113858" cy="574040"/>
          </a:xfrm>
          <a:prstGeom prst="rect">
            <a:avLst/>
          </a:prstGeom>
        </p:spPr>
        <p:txBody>
          <a:bodyPr wrap="square" rtlCol="0">
            <a:spAutoFit/>
          </a:bodyPr>
          <a:lstStyle/>
          <a:p>
            <a:r>
              <a:rPr lang="en-US" sz="3200" b="1">
                <a:solidFill>
                  <a:srgbClr val="000000"/>
                </a:solidFill>
              </a:rPr>
              <a:t>ENVIRONMENT SCIENCE </a:t>
            </a:r>
            <a:endParaRPr lang="en-US" sz="2800" b="1">
              <a:solidFill>
                <a:srgbClr val="000000"/>
              </a:solidFill>
            </a:endParaRPr>
          </a:p>
        </p:txBody>
      </p:sp>
      <p:sp>
        <p:nvSpPr>
          <p:cNvPr id="1048624" name="TextBox 1048623"/>
          <p:cNvSpPr txBox="1"/>
          <p:nvPr/>
        </p:nvSpPr>
        <p:spPr>
          <a:xfrm>
            <a:off x="4284192" y="5044414"/>
            <a:ext cx="4000000" cy="510540"/>
          </a:xfrm>
          <a:prstGeom prst="rect">
            <a:avLst/>
          </a:prstGeom>
        </p:spPr>
        <p:txBody>
          <a:bodyPr wrap="square" rtlCol="0">
            <a:spAutoFit/>
          </a:bodyPr>
          <a:lstStyle/>
          <a:p>
            <a:r>
              <a:rPr lang="en-US" sz="2800">
                <a:solidFill>
                  <a:srgbClr val="000000"/>
                </a:solidFill>
              </a:rPr>
              <a:t>Group number:7</a:t>
            </a:r>
          </a:p>
        </p:txBody>
      </p:sp>
      <p:cxnSp>
        <p:nvCxnSpPr>
          <p:cNvPr id="3145728" name="Straight Connector 3145727"/>
          <p:cNvCxnSpPr>
            <a:cxnSpLocks/>
          </p:cNvCxnSpPr>
          <p:nvPr/>
        </p:nvCxnSpPr>
        <p:spPr>
          <a:xfrm>
            <a:off x="2964766" y="3320195"/>
            <a:ext cx="5669638" cy="72638"/>
          </a:xfrm>
          <a:prstGeom prst="line">
            <a:avLst/>
          </a:prstGeom>
          <a:solidFill>
            <a:srgbClr val="FFFFFF"/>
          </a:solidFill>
          <a:ln w="25400">
            <a:solidFill>
              <a:srgbClr val="666666"/>
            </a:solidFill>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4" name="TextBox 1048683"/>
          <p:cNvSpPr txBox="1"/>
          <p:nvPr/>
        </p:nvSpPr>
        <p:spPr>
          <a:xfrm>
            <a:off x="364488" y="326155"/>
            <a:ext cx="4000000" cy="637539"/>
          </a:xfrm>
          <a:prstGeom prst="rect">
            <a:avLst/>
          </a:prstGeom>
        </p:spPr>
        <p:txBody>
          <a:bodyPr wrap="square" rtlCol="0">
            <a:spAutoFit/>
          </a:bodyPr>
          <a:lstStyle/>
          <a:p>
            <a:r>
              <a:rPr lang="en-US" sz="3700" b="1">
                <a:solidFill>
                  <a:schemeClr val="dk1"/>
                </a:solidFill>
                <a:latin typeface="Arial" pitchFamily="34" charset="0"/>
                <a:ea typeface="HY견고딕" pitchFamily="18" charset="-127"/>
              </a:rPr>
              <a:t>3.Global warming </a:t>
            </a:r>
            <a:endParaRPr lang="en-US" sz="3700" b="1" i="0" u="none" strike="noStrike" cap="none" spc="0" normalizeH="0" baseline="0">
              <a:solidFill>
                <a:schemeClr val="dk1"/>
              </a:solidFill>
              <a:latin typeface="Arial" pitchFamily="34" charset="0"/>
              <a:ea typeface="HY견고딕" pitchFamily="18" charset="-127"/>
            </a:endParaRPr>
          </a:p>
        </p:txBody>
      </p:sp>
      <p:sp>
        <p:nvSpPr>
          <p:cNvPr id="1048685" name="TextBox 1048684"/>
          <p:cNvSpPr txBox="1"/>
          <p:nvPr/>
        </p:nvSpPr>
        <p:spPr>
          <a:xfrm>
            <a:off x="657375" y="1550144"/>
            <a:ext cx="6974162" cy="4278094"/>
          </a:xfrm>
          <a:prstGeom prst="rect">
            <a:avLst/>
          </a:prstGeom>
        </p:spPr>
        <p:txBody>
          <a:bodyPr wrap="square" rtlCol="0">
            <a:spAutoFit/>
          </a:bodyPr>
          <a:lstStyle/>
          <a:p>
            <a:r>
              <a:rPr lang="en-US" sz="2800" i="1" dirty="0">
                <a:solidFill>
                  <a:srgbClr val="BF0000"/>
                </a:solidFill>
              </a:rPr>
              <a:t>What is Global Warming?</a:t>
            </a:r>
          </a:p>
          <a:p>
            <a:endParaRPr lang="en-US" sz="2800" dirty="0">
              <a:solidFill>
                <a:srgbClr val="000000"/>
              </a:solidFill>
            </a:endParaRPr>
          </a:p>
          <a:p>
            <a:r>
              <a:rPr lang="en-US" sz="1800" b="1" dirty="0">
                <a:solidFill>
                  <a:srgbClr val="000000"/>
                </a:solidFill>
                <a:latin typeface="굴림" charset="-127"/>
                <a:ea typeface="굴림" charset="-127"/>
              </a:rPr>
              <a:t>Global warming is the phenomenon of a gradual increase in the temperature near the earth’s surface. </a:t>
            </a:r>
            <a:r>
              <a:rPr lang="en-US" sz="1800" dirty="0">
                <a:solidFill>
                  <a:srgbClr val="000000"/>
                </a:solidFill>
                <a:latin typeface="굴림" charset="-127"/>
                <a:ea typeface="굴림" charset="-127"/>
              </a:rPr>
              <a:t>This phenomenon has been observed over the past one or two centuries. This change has disturbed the climatic pattern of the earth. However, the concept of global warming is quite controversial but the scientists have provided relevant data in support of the fact that the temperature of the earth is rising constantly.</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There are several causes of global warming, which have a negative effect on humans, plants and animals. These causes may be natural or might be the outcome of human activities. In order to curb the issues, it is very important to understand the negative impacts of global warming.</a:t>
            </a:r>
            <a:endParaRPr lang="en-US" sz="1800" b="0" i="0" u="none" strike="noStrike" cap="none" spc="0" normalizeH="0" baseline="0" dirty="0">
              <a:solidFill>
                <a:srgbClr val="000000"/>
              </a:solidFill>
              <a:latin typeface="굴림" charset="-127"/>
              <a:ea typeface="굴림" charset="-127"/>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80" name="Picture 2097179"/>
          <p:cNvPicPr>
            <a:picLocks/>
          </p:cNvPicPr>
          <p:nvPr/>
        </p:nvPicPr>
        <p:blipFill>
          <a:blip r:embed="rId2"/>
          <a:stretch>
            <a:fillRect/>
          </a:stretch>
        </p:blipFill>
        <p:spPr>
          <a:xfrm>
            <a:off x="740697" y="1322773"/>
            <a:ext cx="7662602" cy="4850908"/>
          </a:xfrm>
          <a:prstGeom prst="rect">
            <a:avLst/>
          </a:prstGeom>
        </p:spPr>
      </p:pic>
      <p:sp>
        <p:nvSpPr>
          <p:cNvPr id="1048686" name="TextBox 1048685"/>
          <p:cNvSpPr txBox="1"/>
          <p:nvPr/>
        </p:nvSpPr>
        <p:spPr>
          <a:xfrm>
            <a:off x="740698" y="504543"/>
            <a:ext cx="4643949" cy="510540"/>
          </a:xfrm>
          <a:prstGeom prst="rect">
            <a:avLst/>
          </a:prstGeom>
        </p:spPr>
        <p:txBody>
          <a:bodyPr wrap="square" rtlCol="0">
            <a:spAutoFit/>
          </a:bodyPr>
          <a:lstStyle/>
          <a:p>
            <a:r>
              <a:rPr lang="en-US" sz="2800" b="1">
                <a:solidFill>
                  <a:srgbClr val="000000"/>
                </a:solidFill>
              </a:rPr>
              <a:t>Global warming diagram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TextBox 1048686"/>
          <p:cNvSpPr txBox="1"/>
          <p:nvPr/>
        </p:nvSpPr>
        <p:spPr>
          <a:xfrm>
            <a:off x="685499" y="423097"/>
            <a:ext cx="4892122" cy="510540"/>
          </a:xfrm>
          <a:prstGeom prst="rect">
            <a:avLst/>
          </a:prstGeom>
        </p:spPr>
        <p:txBody>
          <a:bodyPr wrap="square" rtlCol="0">
            <a:spAutoFit/>
          </a:bodyPr>
          <a:lstStyle/>
          <a:p>
            <a:r>
              <a:rPr lang="en-US" sz="2800" b="1">
                <a:solidFill>
                  <a:srgbClr val="000000"/>
                </a:solidFill>
                <a:latin typeface="굴림" charset="-127"/>
                <a:ea typeface="굴림" charset="-127"/>
              </a:rPr>
              <a:t>Causes of Global Warming</a:t>
            </a:r>
            <a:endParaRPr lang="en-US" sz="2800" b="1" i="0" u="none" strike="noStrike" cap="none" spc="0" normalizeH="0" baseline="0">
              <a:solidFill>
                <a:srgbClr val="000000"/>
              </a:solidFill>
              <a:latin typeface="굴림" charset="-127"/>
              <a:ea typeface="굴림" charset="-127"/>
            </a:endParaRPr>
          </a:p>
        </p:txBody>
      </p:sp>
      <p:sp>
        <p:nvSpPr>
          <p:cNvPr id="1048688" name="Oval 1048687"/>
          <p:cNvSpPr/>
          <p:nvPr/>
        </p:nvSpPr>
        <p:spPr>
          <a:xfrm flipH="1">
            <a:off x="413745" y="542489"/>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689" name="TextBox 1048688"/>
          <p:cNvSpPr txBox="1"/>
          <p:nvPr/>
        </p:nvSpPr>
        <p:spPr>
          <a:xfrm>
            <a:off x="549622" y="1344197"/>
            <a:ext cx="5690519" cy="447040"/>
          </a:xfrm>
          <a:prstGeom prst="rect">
            <a:avLst/>
          </a:prstGeom>
        </p:spPr>
        <p:txBody>
          <a:bodyPr wrap="square" rtlCol="0">
            <a:spAutoFit/>
          </a:bodyPr>
          <a:lstStyle/>
          <a:p>
            <a:r>
              <a:rPr lang="en-US" sz="2400" b="1">
                <a:solidFill>
                  <a:srgbClr val="000000"/>
                </a:solidFill>
              </a:rPr>
              <a:t>1.Man-made Causes of Global Warming</a:t>
            </a:r>
            <a:endParaRPr lang="en-US" sz="2800" b="1">
              <a:solidFill>
                <a:srgbClr val="000000"/>
              </a:solidFill>
            </a:endParaRPr>
          </a:p>
        </p:txBody>
      </p:sp>
      <p:sp>
        <p:nvSpPr>
          <p:cNvPr id="1048690" name="TextBox 1048689"/>
          <p:cNvSpPr txBox="1"/>
          <p:nvPr/>
        </p:nvSpPr>
        <p:spPr>
          <a:xfrm>
            <a:off x="413744" y="2201796"/>
            <a:ext cx="8199276" cy="4091940"/>
          </a:xfrm>
          <a:prstGeom prst="rect">
            <a:avLst/>
          </a:prstGeom>
        </p:spPr>
        <p:txBody>
          <a:bodyPr wrap="square" rtlCol="0">
            <a:spAutoFit/>
          </a:bodyPr>
          <a:lstStyle/>
          <a:p>
            <a:r>
              <a:rPr lang="en-US" sz="1800" b="1">
                <a:solidFill>
                  <a:srgbClr val="000000"/>
                </a:solidFill>
                <a:latin typeface="굴림" charset="-127"/>
                <a:ea typeface="굴림" charset="-127"/>
              </a:rPr>
              <a:t>1.Deforestation</a:t>
            </a:r>
            <a:endParaRPr lang="en-US" sz="18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Plants are the main source of oxygen. They take in carbon dioxide and release oxygen thereby maintaining environmental balance. Forests are being depleted for many domestic and commercial purposes. This has led to an environmental imbalance, thereby giving rise to global warming.</a:t>
            </a:r>
            <a:endParaRPr lang="en-US" sz="1800" b="0" i="0" u="none" strike="noStrike" cap="none" spc="0" normalizeH="0" baseline="0">
              <a:solidFill>
                <a:srgbClr val="000000"/>
              </a:solidFill>
              <a:latin typeface="굴림" charset="-127"/>
              <a:ea typeface="굴림" charset="-127"/>
            </a:endParaRPr>
          </a:p>
          <a:p>
            <a:endParaRPr lang="en-US" sz="1800" b="0" i="0" u="none" strike="noStrike" cap="none" spc="0" normalizeH="0" baseline="0">
              <a:solidFill>
                <a:srgbClr val="000000"/>
              </a:solidFill>
              <a:latin typeface="굴림" charset="-127"/>
              <a:ea typeface="굴림" charset="-127"/>
            </a:endParaRPr>
          </a:p>
          <a:p>
            <a:r>
              <a:rPr lang="en-US" sz="1800" b="1">
                <a:solidFill>
                  <a:srgbClr val="000000"/>
                </a:solidFill>
                <a:latin typeface="굴림" charset="-127"/>
                <a:ea typeface="굴림" charset="-127"/>
              </a:rPr>
              <a:t>2.Use of Vehicles</a:t>
            </a:r>
            <a:endParaRPr lang="en-US" sz="18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The use of vehicles, even for a very short distance results in various gaseous emissions. Vehicles burn fossil fuels which emit a large amount of carbon dioxide and other toxins into the atmosphere resulting in a temperature increase.</a:t>
            </a:r>
            <a:endParaRPr lang="en-US" sz="1800" b="0" i="0" u="none" strike="noStrike" cap="none" spc="0" normalizeH="0" baseline="0">
              <a:solidFill>
                <a:srgbClr val="000000"/>
              </a:solidFill>
              <a:latin typeface="굴림" charset="-127"/>
              <a:ea typeface="굴림" charset="-127"/>
            </a:endParaRPr>
          </a:p>
          <a:p>
            <a:endParaRPr lang="en-US" sz="1800" b="0" i="0" u="none" strike="noStrike" cap="none" spc="0" normalizeH="0" baseline="0">
              <a:solidFill>
                <a:srgbClr val="000000"/>
              </a:solidFill>
              <a:latin typeface="굴림" charset="-127"/>
              <a:ea typeface="굴림" charset="-127"/>
            </a:endParaRPr>
          </a:p>
          <a:p>
            <a:r>
              <a:rPr lang="en-US" sz="1800" b="1" i="0" u="none" strike="noStrike" cap="none" spc="0" normalizeH="0" baseline="0">
                <a:solidFill>
                  <a:srgbClr val="000000"/>
                </a:solidFill>
                <a:latin typeface="굴림" charset="-127"/>
                <a:ea typeface="굴림" charset="-127"/>
              </a:rPr>
              <a:t>3.Agriculture</a:t>
            </a:r>
          </a:p>
          <a:p>
            <a:r>
              <a:rPr lang="en-US" sz="1800" b="0" i="0" u="none" strike="noStrike" cap="none" spc="0" normalizeH="0" baseline="0">
                <a:solidFill>
                  <a:srgbClr val="000000"/>
                </a:solidFill>
                <a:latin typeface="굴림" charset="-127"/>
                <a:ea typeface="굴림" charset="-127"/>
              </a:rPr>
              <a:t>Various farming activities produce carbon dioxide and methane gas. These add to the greenhouse gases in the atmosphere and increase the temperature of the earth</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1" name="TextBox 1048690"/>
          <p:cNvSpPr txBox="1"/>
          <p:nvPr/>
        </p:nvSpPr>
        <p:spPr>
          <a:xfrm>
            <a:off x="585733" y="1020376"/>
            <a:ext cx="5977197" cy="447040"/>
          </a:xfrm>
          <a:prstGeom prst="rect">
            <a:avLst/>
          </a:prstGeom>
        </p:spPr>
        <p:txBody>
          <a:bodyPr wrap="square" rtlCol="0">
            <a:spAutoFit/>
          </a:bodyPr>
          <a:lstStyle/>
          <a:p>
            <a:r>
              <a:rPr lang="en-US" sz="2400" b="1">
                <a:solidFill>
                  <a:srgbClr val="000000"/>
                </a:solidFill>
                <a:latin typeface="굴림" charset="-127"/>
                <a:ea typeface="굴림" charset="-127"/>
              </a:rPr>
              <a:t>2.Natural Causes of Global Warming</a:t>
            </a:r>
            <a:endParaRPr lang="en-US" sz="2400" b="1" i="0" u="none" strike="noStrike" cap="none" spc="0" normalizeH="0" baseline="0">
              <a:solidFill>
                <a:srgbClr val="000000"/>
              </a:solidFill>
              <a:latin typeface="굴림" charset="-127"/>
              <a:ea typeface="굴림" charset="-127"/>
            </a:endParaRPr>
          </a:p>
        </p:txBody>
      </p:sp>
      <p:sp>
        <p:nvSpPr>
          <p:cNvPr id="1048692" name="TextBox 1048691"/>
          <p:cNvSpPr txBox="1"/>
          <p:nvPr/>
        </p:nvSpPr>
        <p:spPr>
          <a:xfrm>
            <a:off x="810690" y="1999650"/>
            <a:ext cx="7522621" cy="3825240"/>
          </a:xfrm>
          <a:prstGeom prst="rect">
            <a:avLst/>
          </a:prstGeom>
        </p:spPr>
        <p:txBody>
          <a:bodyPr wrap="square" rtlCol="0">
            <a:spAutoFit/>
          </a:bodyPr>
          <a:lstStyle/>
          <a:p>
            <a:r>
              <a:rPr lang="en-US" sz="1800" b="1">
                <a:solidFill>
                  <a:srgbClr val="000000"/>
                </a:solidFill>
                <a:latin typeface="굴림" charset="-127"/>
                <a:ea typeface="굴림" charset="-127"/>
              </a:rPr>
              <a:t>1.Volcanoes</a:t>
            </a:r>
            <a:endParaRPr lang="en-US" sz="18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Volcanoes are one of the largest natural contributors to global warming. The ash and smoke emitted during volcanic eruptions goes out into the atmosphere and affects the climate.</a:t>
            </a:r>
            <a:endParaRPr lang="en-US" sz="1800" b="0" i="0" u="none" strike="noStrike" cap="none" spc="0" normalizeH="0" baseline="0">
              <a:solidFill>
                <a:srgbClr val="000000"/>
              </a:solidFill>
              <a:latin typeface="굴림" charset="-127"/>
              <a:ea typeface="굴림" charset="-127"/>
            </a:endParaRPr>
          </a:p>
          <a:p>
            <a:endParaRPr lang="en-US" sz="1800" b="0" i="0" u="none" strike="noStrike" cap="none" spc="0" normalizeH="0" baseline="0">
              <a:solidFill>
                <a:srgbClr val="000000"/>
              </a:solidFill>
              <a:latin typeface="굴림" charset="-127"/>
              <a:ea typeface="굴림" charset="-127"/>
            </a:endParaRPr>
          </a:p>
          <a:p>
            <a:r>
              <a:rPr lang="en-US" sz="1800" b="1">
                <a:solidFill>
                  <a:srgbClr val="000000"/>
                </a:solidFill>
                <a:latin typeface="굴림" charset="-127"/>
                <a:ea typeface="굴림" charset="-127"/>
              </a:rPr>
              <a:t>2.Water Vapour</a:t>
            </a:r>
            <a:endParaRPr lang="en-US" sz="18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Water vapour is a kind of greenhouse gas. Due to the increase in the earth’s temperature, more water gets evaporated from the water bodies and stays in the atmosphere adding to global warming.</a:t>
            </a:r>
            <a:endParaRPr lang="en-US" sz="1800" b="0" i="0" u="none" strike="noStrike" cap="none" spc="0" normalizeH="0" baseline="0">
              <a:solidFill>
                <a:srgbClr val="000000"/>
              </a:solidFill>
              <a:latin typeface="굴림" charset="-127"/>
              <a:ea typeface="굴림" charset="-127"/>
            </a:endParaRPr>
          </a:p>
          <a:p>
            <a:endParaRPr lang="en-US" sz="1800" b="0" i="0" u="none" strike="noStrike" cap="none" spc="0" normalizeH="0" baseline="0">
              <a:solidFill>
                <a:srgbClr val="000000"/>
              </a:solidFill>
              <a:latin typeface="굴림" charset="-127"/>
              <a:ea typeface="굴림" charset="-127"/>
            </a:endParaRPr>
          </a:p>
          <a:p>
            <a:r>
              <a:rPr lang="en-US" sz="1800" b="1" i="0" u="none" strike="noStrike" cap="none" spc="0" normalizeH="0" baseline="0">
                <a:solidFill>
                  <a:srgbClr val="000000"/>
                </a:solidFill>
                <a:latin typeface="굴림" charset="-127"/>
                <a:ea typeface="굴림" charset="-127"/>
              </a:rPr>
              <a:t>3.Forest Blazes</a:t>
            </a:r>
          </a:p>
          <a:p>
            <a:r>
              <a:rPr lang="en-US" sz="1800" b="0" i="0" u="none" strike="noStrike" cap="none" spc="0" normalizeH="0" baseline="0">
                <a:solidFill>
                  <a:srgbClr val="000000"/>
                </a:solidFill>
                <a:latin typeface="굴림" charset="-127"/>
                <a:ea typeface="굴림" charset="-127"/>
              </a:rPr>
              <a:t>Forest blazes or forest fires emit a large amount of carbon-containing smoke. These gases are released into the atmosphere and increase the earth’s temperature resulting in global warming</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3" name="TextBox 1048692"/>
          <p:cNvSpPr txBox="1"/>
          <p:nvPr/>
        </p:nvSpPr>
        <p:spPr>
          <a:xfrm>
            <a:off x="531313" y="303570"/>
            <a:ext cx="4879762" cy="510540"/>
          </a:xfrm>
          <a:prstGeom prst="rect">
            <a:avLst/>
          </a:prstGeom>
        </p:spPr>
        <p:txBody>
          <a:bodyPr wrap="square" rtlCol="0">
            <a:spAutoFit/>
          </a:bodyPr>
          <a:lstStyle/>
          <a:p>
            <a:r>
              <a:rPr lang="en-US" sz="2800" b="1">
                <a:solidFill>
                  <a:srgbClr val="000000"/>
                </a:solidFill>
                <a:latin typeface="굴림" charset="-127"/>
                <a:ea typeface="굴림" charset="-127"/>
              </a:rPr>
              <a:t>Effects of Global Warming</a:t>
            </a:r>
            <a:endParaRPr lang="en-US" sz="2800" b="1" i="0" u="none" strike="noStrike" cap="none" spc="0" normalizeH="0" baseline="0">
              <a:solidFill>
                <a:srgbClr val="000000"/>
              </a:solidFill>
              <a:latin typeface="굴림" charset="-127"/>
              <a:ea typeface="굴림" charset="-127"/>
            </a:endParaRPr>
          </a:p>
        </p:txBody>
      </p:sp>
      <p:sp>
        <p:nvSpPr>
          <p:cNvPr id="1048694" name="TextBox 1048693"/>
          <p:cNvSpPr txBox="1"/>
          <p:nvPr/>
        </p:nvSpPr>
        <p:spPr>
          <a:xfrm>
            <a:off x="531312" y="1023161"/>
            <a:ext cx="7187334" cy="447040"/>
          </a:xfrm>
          <a:prstGeom prst="rect">
            <a:avLst/>
          </a:prstGeom>
        </p:spPr>
        <p:txBody>
          <a:bodyPr wrap="square" rtlCol="0">
            <a:spAutoFit/>
          </a:bodyPr>
          <a:lstStyle/>
          <a:p>
            <a:r>
              <a:rPr lang="en-US" sz="2400">
                <a:solidFill>
                  <a:srgbClr val="000000"/>
                </a:solidFill>
              </a:rPr>
              <a:t>Following are the major effects of global warming:</a:t>
            </a:r>
            <a:endParaRPr lang="en-US" sz="2800">
              <a:solidFill>
                <a:srgbClr val="000000"/>
              </a:solidFill>
            </a:endParaRPr>
          </a:p>
        </p:txBody>
      </p:sp>
      <p:sp>
        <p:nvSpPr>
          <p:cNvPr id="1048695" name="Oval 1048694"/>
          <p:cNvSpPr/>
          <p:nvPr/>
        </p:nvSpPr>
        <p:spPr>
          <a:xfrm flipH="1">
            <a:off x="259560" y="422964"/>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696" name="TextBox 1048695"/>
          <p:cNvSpPr txBox="1"/>
          <p:nvPr/>
        </p:nvSpPr>
        <p:spPr>
          <a:xfrm>
            <a:off x="621932" y="2106929"/>
            <a:ext cx="4698522" cy="2644140"/>
          </a:xfrm>
          <a:prstGeom prst="rect">
            <a:avLst/>
          </a:prstGeom>
        </p:spPr>
        <p:txBody>
          <a:bodyPr wrap="square" rtlCol="0">
            <a:spAutoFit/>
          </a:bodyPr>
          <a:lstStyle/>
          <a:p>
            <a:r>
              <a:rPr lang="en-US" sz="2400" b="0">
                <a:solidFill>
                  <a:srgbClr val="000000"/>
                </a:solidFill>
              </a:rPr>
              <a:t>1.Rise in Temperature</a:t>
            </a:r>
            <a:endParaRPr lang="en-US" sz="2000" b="0">
              <a:solidFill>
                <a:srgbClr val="000000"/>
              </a:solidFill>
            </a:endParaRPr>
          </a:p>
          <a:p>
            <a:r>
              <a:rPr lang="en-US" sz="2400" b="0">
                <a:solidFill>
                  <a:srgbClr val="000000"/>
                </a:solidFill>
              </a:rPr>
              <a:t>2.Climate Change</a:t>
            </a:r>
            <a:endParaRPr lang="en-US" sz="2000" b="0">
              <a:solidFill>
                <a:srgbClr val="000000"/>
              </a:solidFill>
            </a:endParaRPr>
          </a:p>
          <a:p>
            <a:r>
              <a:rPr lang="en-US" sz="2400" b="0">
                <a:solidFill>
                  <a:srgbClr val="000000"/>
                </a:solidFill>
              </a:rPr>
              <a:t>3.Spread of Diseases</a:t>
            </a:r>
            <a:endParaRPr lang="en-US" sz="2000" b="0">
              <a:solidFill>
                <a:srgbClr val="000000"/>
              </a:solidFill>
            </a:endParaRPr>
          </a:p>
          <a:p>
            <a:r>
              <a:rPr lang="en-US" sz="2400" b="0">
                <a:solidFill>
                  <a:srgbClr val="000000"/>
                </a:solidFill>
              </a:rPr>
              <a:t>4.Threats to the Ecosystem</a:t>
            </a:r>
            <a:endParaRPr lang="en-US" sz="2000" b="0">
              <a:solidFill>
                <a:srgbClr val="000000"/>
              </a:solidFill>
            </a:endParaRPr>
          </a:p>
          <a:p>
            <a:r>
              <a:rPr lang="en-US" sz="2400" b="0">
                <a:solidFill>
                  <a:srgbClr val="000000"/>
                </a:solidFill>
              </a:rPr>
              <a:t>5.More health risks</a:t>
            </a:r>
            <a:endParaRPr lang="en-US" sz="2000" b="0">
              <a:solidFill>
                <a:srgbClr val="000000"/>
              </a:solidFill>
            </a:endParaRPr>
          </a:p>
          <a:p>
            <a:r>
              <a:rPr lang="en-US" sz="2400" b="0">
                <a:solidFill>
                  <a:srgbClr val="000000"/>
                </a:solidFill>
              </a:rPr>
              <a:t>6.Poverty and displacement</a:t>
            </a:r>
            <a:endParaRPr lang="en-US" sz="2000" b="0">
              <a:solidFill>
                <a:srgbClr val="000000"/>
              </a:solidFill>
            </a:endParaRPr>
          </a:p>
          <a:p>
            <a:endParaRPr lang="en-US" sz="2800">
              <a:solidFill>
                <a:srgbClr val="000000"/>
              </a:solidFill>
            </a:endParaRPr>
          </a:p>
        </p:txBody>
      </p:sp>
      <p:pic>
        <p:nvPicPr>
          <p:cNvPr id="2097181" name="Picture 2097180"/>
          <p:cNvPicPr>
            <a:picLocks/>
          </p:cNvPicPr>
          <p:nvPr/>
        </p:nvPicPr>
        <p:blipFill>
          <a:blip r:embed="rId2"/>
          <a:stretch>
            <a:fillRect/>
          </a:stretch>
        </p:blipFill>
        <p:spPr>
          <a:xfrm>
            <a:off x="4773461" y="1881889"/>
            <a:ext cx="4275035" cy="430000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7" name="TextBox 1048696"/>
          <p:cNvSpPr txBox="1"/>
          <p:nvPr/>
        </p:nvSpPr>
        <p:spPr>
          <a:xfrm>
            <a:off x="318561" y="314969"/>
            <a:ext cx="4466717" cy="637539"/>
          </a:xfrm>
          <a:prstGeom prst="rect">
            <a:avLst/>
          </a:prstGeom>
        </p:spPr>
        <p:txBody>
          <a:bodyPr wrap="square" rtlCol="0">
            <a:spAutoFit/>
          </a:bodyPr>
          <a:lstStyle/>
          <a:p>
            <a:r>
              <a:rPr lang="en-US" sz="3700" b="1">
                <a:solidFill>
                  <a:schemeClr val="dk1"/>
                </a:solidFill>
                <a:latin typeface="Arial" pitchFamily="34" charset="0"/>
                <a:ea typeface="HY견고딕" pitchFamily="18" charset="-127"/>
              </a:rPr>
              <a:t>4. ACID RAIN:</a:t>
            </a:r>
            <a:endParaRPr lang="en-US" sz="3700" b="1" i="0" u="none" strike="noStrike" cap="none" spc="0" normalizeH="0" baseline="0">
              <a:solidFill>
                <a:schemeClr val="dk1"/>
              </a:solidFill>
              <a:latin typeface="Arial" pitchFamily="34" charset="0"/>
              <a:ea typeface="HY견고딕" pitchFamily="18" charset="-127"/>
            </a:endParaRPr>
          </a:p>
        </p:txBody>
      </p:sp>
      <p:sp>
        <p:nvSpPr>
          <p:cNvPr id="1048698" name="TextBox 1048697"/>
          <p:cNvSpPr txBox="1"/>
          <p:nvPr/>
        </p:nvSpPr>
        <p:spPr>
          <a:xfrm>
            <a:off x="251915" y="1438893"/>
            <a:ext cx="8291070" cy="1767841"/>
          </a:xfrm>
          <a:prstGeom prst="rect">
            <a:avLst/>
          </a:prstGeom>
        </p:spPr>
        <p:txBody>
          <a:bodyPr wrap="square" rtlCol="0">
            <a:spAutoFit/>
          </a:bodyPr>
          <a:lstStyle/>
          <a:p>
            <a:r>
              <a:rPr lang="en-US" sz="1800">
                <a:solidFill>
                  <a:srgbClr val="000000"/>
                </a:solidFill>
                <a:latin typeface="굴림" charset="-127"/>
                <a:ea typeface="굴림" charset="-127"/>
              </a:rPr>
              <a:t>    "</a:t>
            </a:r>
            <a:r>
              <a:rPr lang="en-US" sz="2000" b="1">
                <a:solidFill>
                  <a:srgbClr val="000000"/>
                </a:solidFill>
                <a:latin typeface="굴림" charset="-127"/>
                <a:ea typeface="굴림" charset="-127"/>
              </a:rPr>
              <a:t>When the ph of rain water is less than 5.6, it is called acid rain."</a:t>
            </a:r>
            <a:endParaRPr lang="en-US" sz="2000" b="1" i="0" u="none" strike="noStrike" cap="none" spc="0" normalizeH="0" baseline="0">
              <a:solidFill>
                <a:srgbClr val="000000"/>
              </a:solidFill>
              <a:latin typeface="굴림" charset="-127"/>
              <a:ea typeface="굴림" charset="-127"/>
            </a:endParaRPr>
          </a:p>
          <a:p>
            <a:endParaRPr lang="en-US" sz="20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      We know that, rain water (natural water) as it falls should be neither acidic nor alkalineIt should be neutral, ie pH=7 But, in reality it is not so because of the.        dissolution of atmospheric CO2  in rainwater to make carbonic acid which               imparts slight acidity to rainwater.</a:t>
            </a:r>
            <a:endParaRPr lang="en-US" sz="1800" b="0" i="0" u="none" strike="noStrike" cap="none" spc="0" normalizeH="0" baseline="0">
              <a:solidFill>
                <a:srgbClr val="000000"/>
              </a:solidFill>
              <a:latin typeface="굴림" charset="-127"/>
              <a:ea typeface="굴림" charset="-127"/>
            </a:endParaRPr>
          </a:p>
        </p:txBody>
      </p:sp>
      <p:pic>
        <p:nvPicPr>
          <p:cNvPr id="2097182" name="Picture 2097181"/>
          <p:cNvPicPr>
            <a:picLocks/>
          </p:cNvPicPr>
          <p:nvPr/>
        </p:nvPicPr>
        <p:blipFill>
          <a:blip r:embed="rId2"/>
          <a:stretch>
            <a:fillRect/>
          </a:stretch>
        </p:blipFill>
        <p:spPr>
          <a:xfrm>
            <a:off x="754382" y="3318688"/>
            <a:ext cx="6820425" cy="1234642"/>
          </a:xfrm>
          <a:prstGeom prst="rect">
            <a:avLst/>
          </a:prstGeom>
        </p:spPr>
      </p:pic>
      <p:sp>
        <p:nvSpPr>
          <p:cNvPr id="1048699" name="TextBox 1048698"/>
          <p:cNvSpPr txBox="1"/>
          <p:nvPr/>
        </p:nvSpPr>
        <p:spPr>
          <a:xfrm>
            <a:off x="381159" y="4925090"/>
            <a:ext cx="8381681" cy="891541"/>
          </a:xfrm>
          <a:prstGeom prst="rect">
            <a:avLst/>
          </a:prstGeom>
        </p:spPr>
        <p:txBody>
          <a:bodyPr wrap="square" rtlCol="0">
            <a:spAutoFit/>
          </a:bodyPr>
          <a:lstStyle/>
          <a:p>
            <a:r>
              <a:rPr lang="en-US" sz="1800">
                <a:solidFill>
                  <a:srgbClr val="000000"/>
                </a:solidFill>
                <a:latin typeface="굴림" charset="-127"/>
                <a:ea typeface="굴림" charset="-127"/>
              </a:rPr>
              <a:t>USA and other industrialized countries faced problem of acid rain with pH of 5.0    to 2.2. The phenomenon of acid rain has also been observed in cities like Kanpur and Mumbai</a:t>
            </a:r>
            <a:endParaRPr lang="en-US" sz="1800" b="0" i="0" u="none" strike="noStrike" cap="none" spc="0" normalizeH="0" baseline="0">
              <a:solidFill>
                <a:srgbClr val="000000"/>
              </a:solidFill>
              <a:latin typeface="굴림" charset="-127"/>
              <a:ea typeface="굴림" charset="-127"/>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0" name="TextBox 1048699"/>
          <p:cNvSpPr txBox="1"/>
          <p:nvPr/>
        </p:nvSpPr>
        <p:spPr>
          <a:xfrm>
            <a:off x="377171" y="836436"/>
            <a:ext cx="8149500" cy="891540"/>
          </a:xfrm>
          <a:prstGeom prst="rect">
            <a:avLst/>
          </a:prstGeom>
        </p:spPr>
        <p:txBody>
          <a:bodyPr wrap="square" rtlCol="0">
            <a:spAutoFit/>
          </a:bodyPr>
          <a:lstStyle/>
          <a:p>
            <a:r>
              <a:rPr lang="en-US" sz="1800">
                <a:solidFill>
                  <a:srgbClr val="000000"/>
                </a:solidFill>
                <a:latin typeface="굴림" charset="-127"/>
                <a:ea typeface="굴림" charset="-127"/>
              </a:rPr>
              <a:t>The reduction in pH of rainwater is basically due to the dissolution of oxides of nitrogen and sulphur present in the atmosphere which forms nitric acid (HNO3) and sulphuric acid (H2so4) .</a:t>
            </a:r>
            <a:endParaRPr lang="en-US" sz="1800" b="0" i="0" u="none" strike="noStrike" cap="none" spc="0" normalizeH="0" baseline="0">
              <a:solidFill>
                <a:srgbClr val="000000"/>
              </a:solidFill>
              <a:latin typeface="굴림" charset="-127"/>
              <a:ea typeface="굴림" charset="-127"/>
            </a:endParaRPr>
          </a:p>
        </p:txBody>
      </p:sp>
      <p:sp>
        <p:nvSpPr>
          <p:cNvPr id="1048701" name="TextBox 1048700"/>
          <p:cNvSpPr txBox="1"/>
          <p:nvPr/>
        </p:nvSpPr>
        <p:spPr>
          <a:xfrm>
            <a:off x="572000" y="2012594"/>
            <a:ext cx="4000000" cy="510540"/>
          </a:xfrm>
          <a:prstGeom prst="rect">
            <a:avLst/>
          </a:prstGeom>
        </p:spPr>
        <p:txBody>
          <a:bodyPr wrap="square" rtlCol="0">
            <a:spAutoFit/>
          </a:bodyPr>
          <a:lstStyle/>
          <a:p>
            <a:r>
              <a:rPr lang="en-US" sz="2800" b="1">
                <a:solidFill>
                  <a:srgbClr val="000000"/>
                </a:solidFill>
                <a:latin typeface="굴림" charset="-127"/>
                <a:ea typeface="굴림" charset="-127"/>
              </a:rPr>
              <a:t>Causes of acid rain:</a:t>
            </a:r>
            <a:endParaRPr lang="en-US" sz="2800" b="1" i="0" u="none" strike="noStrike" cap="none" spc="0" normalizeH="0" baseline="0">
              <a:solidFill>
                <a:srgbClr val="000000"/>
              </a:solidFill>
              <a:latin typeface="굴림" charset="-127"/>
              <a:ea typeface="굴림" charset="-127"/>
            </a:endParaRPr>
          </a:p>
        </p:txBody>
      </p:sp>
      <p:sp>
        <p:nvSpPr>
          <p:cNvPr id="1048702" name="Oval 1048701"/>
          <p:cNvSpPr/>
          <p:nvPr/>
        </p:nvSpPr>
        <p:spPr>
          <a:xfrm flipH="1">
            <a:off x="205571" y="2131987"/>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703" name="TextBox 1048702"/>
          <p:cNvSpPr txBox="1"/>
          <p:nvPr/>
        </p:nvSpPr>
        <p:spPr>
          <a:xfrm>
            <a:off x="205571" y="2807752"/>
            <a:ext cx="4291445" cy="3253740"/>
          </a:xfrm>
          <a:prstGeom prst="rect">
            <a:avLst/>
          </a:prstGeom>
        </p:spPr>
        <p:txBody>
          <a:bodyPr wrap="square" rtlCol="0">
            <a:spAutoFit/>
          </a:bodyPr>
          <a:lstStyle/>
          <a:p>
            <a:pPr marL="0" indent="0" algn="l" rtl="0" eaLnBrk="1" fontAlgn="base" latinLnBrk="1" hangingPunct="1">
              <a:lnSpc>
                <a:spcPct val="100000"/>
              </a:lnSpc>
              <a:spcBef>
                <a:spcPct val="0"/>
              </a:spcBef>
              <a:spcAft>
                <a:spcPct val="0"/>
              </a:spcAft>
              <a:buFontTx/>
              <a:buNone/>
            </a:pPr>
            <a:r>
              <a:rPr lang="en-US" sz="2000">
                <a:solidFill>
                  <a:srgbClr val="000000"/>
                </a:solidFill>
                <a:latin typeface="굴림" charset="-127"/>
                <a:ea typeface="굴림" charset="-127"/>
              </a:rPr>
              <a:t>1. Dissolution of SO_{2} and NO_{2} formed by the burning of fossil fuels into rain water.</a:t>
            </a:r>
            <a:endParaRPr lang="en-US" sz="2000" b="0" i="0" u="none" strike="noStrike" cap="none" spc="0" normalizeH="0" baseline="0">
              <a:solidFill>
                <a:srgbClr val="000000"/>
              </a:solidFill>
              <a:latin typeface="굴림" charset="-127"/>
              <a:ea typeface="굴림" charset="-127"/>
            </a:endParaRPr>
          </a:p>
          <a:p>
            <a:pPr marL="0" indent="0" algn="l" rtl="0" eaLnBrk="1" fontAlgn="base" latinLnBrk="1" hangingPunct="1">
              <a:lnSpc>
                <a:spcPct val="100000"/>
              </a:lnSpc>
              <a:spcBef>
                <a:spcPct val="0"/>
              </a:spcBef>
              <a:spcAft>
                <a:spcPct val="0"/>
              </a:spcAft>
              <a:buFontTx/>
              <a:buNone/>
            </a:pPr>
            <a:r>
              <a:rPr lang="en-US" sz="2000">
                <a:solidFill>
                  <a:srgbClr val="000000"/>
                </a:solidFill>
                <a:latin typeface="굴림" charset="-127"/>
                <a:ea typeface="굴림" charset="-127"/>
              </a:rPr>
              <a:t>2. Dissolution of oxides of sulphur.  and nitrogen released from the        chimneys of smelting industries and  automobile exhaust</a:t>
            </a:r>
            <a:endParaRPr lang="en-US" sz="2000" b="0" i="0" u="none" strike="noStrike" cap="none" spc="0" normalizeH="0" baseline="0">
              <a:solidFill>
                <a:srgbClr val="000000"/>
              </a:solidFill>
              <a:latin typeface="굴림" charset="-127"/>
              <a:ea typeface="굴림" charset="-127"/>
            </a:endParaRPr>
          </a:p>
          <a:p>
            <a:pPr marL="0" indent="0" algn="l" rtl="0" eaLnBrk="1" fontAlgn="base" latinLnBrk="1" hangingPunct="1">
              <a:lnSpc>
                <a:spcPct val="100000"/>
              </a:lnSpc>
              <a:spcBef>
                <a:spcPct val="0"/>
              </a:spcBef>
              <a:spcAft>
                <a:spcPct val="0"/>
              </a:spcAft>
              <a:buFontTx/>
              <a:buNone/>
            </a:pPr>
            <a:r>
              <a:rPr lang="en-US" sz="2000">
                <a:solidFill>
                  <a:srgbClr val="000000"/>
                </a:solidFill>
                <a:latin typeface="굴림" charset="-127"/>
                <a:ea typeface="굴림" charset="-127"/>
              </a:rPr>
              <a:t>3.plants using sulphuric acid and       nitric acid.</a:t>
            </a:r>
            <a:endParaRPr lang="en-US" sz="2000" b="0" i="0" u="none" strike="noStrike" cap="none" spc="0" normalizeH="0" baseline="0">
              <a:solidFill>
                <a:srgbClr val="000000"/>
              </a:solidFill>
              <a:latin typeface="굴림" charset="-127"/>
              <a:ea typeface="굴림" charset="-127"/>
            </a:endParaRPr>
          </a:p>
          <a:p>
            <a:endParaRPr lang="en-US" sz="2800">
              <a:solidFill>
                <a:srgbClr val="000000"/>
              </a:solidFill>
            </a:endParaRPr>
          </a:p>
        </p:txBody>
      </p:sp>
      <p:pic>
        <p:nvPicPr>
          <p:cNvPr id="2097183" name="Picture 2097182"/>
          <p:cNvPicPr>
            <a:picLocks/>
          </p:cNvPicPr>
          <p:nvPr/>
        </p:nvPicPr>
        <p:blipFill>
          <a:blip r:embed="rId2"/>
          <a:stretch>
            <a:fillRect/>
          </a:stretch>
        </p:blipFill>
        <p:spPr>
          <a:xfrm>
            <a:off x="4568883" y="2523134"/>
            <a:ext cx="4575117" cy="304551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04" name="TextBox 1048703"/>
          <p:cNvSpPr txBox="1"/>
          <p:nvPr/>
        </p:nvSpPr>
        <p:spPr>
          <a:xfrm>
            <a:off x="764941" y="451714"/>
            <a:ext cx="4000000" cy="510540"/>
          </a:xfrm>
          <a:prstGeom prst="rect">
            <a:avLst/>
          </a:prstGeom>
        </p:spPr>
        <p:txBody>
          <a:bodyPr wrap="square" rtlCol="0">
            <a:spAutoFit/>
          </a:bodyPr>
          <a:lstStyle/>
          <a:p>
            <a:r>
              <a:rPr lang="en-US" sz="2800" b="1">
                <a:solidFill>
                  <a:srgbClr val="000000"/>
                </a:solidFill>
                <a:latin typeface="굴림" charset="-127"/>
                <a:ea typeface="굴림" charset="-127"/>
              </a:rPr>
              <a:t>Effect of Acid Rain </a:t>
            </a:r>
            <a:endParaRPr lang="en-US" sz="2800" b="1" i="0" u="none" strike="noStrike" cap="none" spc="0" normalizeH="0" baseline="0">
              <a:solidFill>
                <a:srgbClr val="000000"/>
              </a:solidFill>
              <a:latin typeface="굴림" charset="-127"/>
              <a:ea typeface="굴림" charset="-127"/>
            </a:endParaRPr>
          </a:p>
        </p:txBody>
      </p:sp>
      <p:sp>
        <p:nvSpPr>
          <p:cNvPr id="1048705" name="Oval 1048704"/>
          <p:cNvSpPr/>
          <p:nvPr/>
        </p:nvSpPr>
        <p:spPr>
          <a:xfrm flipH="1">
            <a:off x="335212" y="571108"/>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706" name="TextBox 1048705"/>
          <p:cNvSpPr txBox="1"/>
          <p:nvPr/>
        </p:nvSpPr>
        <p:spPr>
          <a:xfrm>
            <a:off x="317250" y="1291140"/>
            <a:ext cx="8193483" cy="4663440"/>
          </a:xfrm>
          <a:prstGeom prst="rect">
            <a:avLst/>
          </a:prstGeom>
        </p:spPr>
        <p:txBody>
          <a:bodyPr wrap="square" rtlCol="0">
            <a:spAutoFit/>
          </a:bodyPr>
          <a:lstStyle/>
          <a:p>
            <a:r>
              <a:rPr lang="en-US" sz="2000">
                <a:solidFill>
                  <a:srgbClr val="000000"/>
                </a:solidFill>
                <a:latin typeface="굴림" charset="-127"/>
                <a:ea typeface="굴림" charset="-127"/>
              </a:rPr>
              <a:t>1.  Acid rain is very harmful to agriculture and plants, . It washes away all nutrients which are required for the growth and survival of plants.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2. Acid rain affects agriculture by the way it alters the composition of         the soil.</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3. It causes respiratory issues in animals and humans.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4. When acid rain falls down and flows into the rivers and ponds it affe-cts the aquatic ecosystem. It alters the chemical composition of the   water, to a form whichi s actually harmful to the aquatic ecosystem to survive and causes water pollution.</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5.  Acid rain also causes the corrosion of water pipes, which further      results in leaching of heavy metals such as iron, lead and copper into  drinking water.</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6.  It damages the buildings and monuments made up of stones and  metals.</a:t>
            </a:r>
            <a:endParaRPr lang="en-US" sz="2000" b="0" i="0" u="none" strike="noStrike" cap="none" spc="0" normalizeH="0" baseline="0">
              <a:solidFill>
                <a:srgbClr val="000000"/>
              </a:solidFill>
              <a:latin typeface="굴림" charset="-127"/>
              <a:ea typeface="굴림" charset="-127"/>
            </a:endParaRPr>
          </a:p>
          <a:p>
            <a:r>
              <a:rPr lang="en-US" sz="2000" b="0" i="0" u="none" strike="noStrike" cap="none" spc="0" normalizeH="0" baseline="0">
                <a:solidFill>
                  <a:srgbClr val="000000"/>
                </a:solidFill>
                <a:latin typeface="굴림" charset="-127"/>
                <a:ea typeface="굴림" charset="-127"/>
              </a:rPr>
              <a:t>Like taj Mahal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1" name="TextBox 1048710"/>
          <p:cNvSpPr txBox="1"/>
          <p:nvPr/>
        </p:nvSpPr>
        <p:spPr>
          <a:xfrm>
            <a:off x="571999" y="1554479"/>
            <a:ext cx="8018050" cy="3749040"/>
          </a:xfrm>
          <a:prstGeom prst="rect">
            <a:avLst/>
          </a:prstGeom>
        </p:spPr>
        <p:txBody>
          <a:bodyPr wrap="square" rtlCol="0">
            <a:spAutoFit/>
          </a:bodyPr>
          <a:lstStyle/>
          <a:p>
            <a:r>
              <a:rPr lang="en-US" sz="2000">
                <a:solidFill>
                  <a:srgbClr val="000000"/>
                </a:solidFill>
                <a:latin typeface="굴림" charset="-127"/>
                <a:ea typeface="굴림" charset="-127"/>
              </a:rPr>
              <a:t>1. Decreasing the emissions of sulphur dioxide (SO2) and nitroges      oxide (NO2)</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2. Adopting energy conservation measures.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3. Using less coal in power plants and utilizing non-polluting energy.  sources.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4. Lakes and soil that are extremely acidified can be treated with        lime to rejuvenate them.</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5. Release of SO_{2} can be controlled by adopting suitable SO2          reducing equipments in industries and thermal power plants.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6. Natural gas can be used in place of high-sulphur coal for producing electricity in thermal power plants.</a:t>
            </a:r>
            <a:endParaRPr lang="en-US" sz="2000" b="0" i="0" u="none" strike="noStrike" cap="none" spc="0" normalizeH="0" baseline="0">
              <a:solidFill>
                <a:srgbClr val="000000"/>
              </a:solidFill>
              <a:latin typeface="굴림" charset="-127"/>
              <a:ea typeface="굴림" charset="-127"/>
            </a:endParaRPr>
          </a:p>
          <a:p>
            <a:endParaRPr lang="en-US" sz="2000" b="0" i="0" u="none" strike="noStrike" cap="none" spc="0" normalizeH="0" baseline="0">
              <a:solidFill>
                <a:srgbClr val="000000"/>
              </a:solidFill>
              <a:latin typeface="굴림" charset="-127"/>
              <a:ea typeface="굴림" charset="-127"/>
            </a:endParaRPr>
          </a:p>
        </p:txBody>
      </p:sp>
      <p:sp>
        <p:nvSpPr>
          <p:cNvPr id="1048712" name="TextBox 1048711"/>
          <p:cNvSpPr txBox="1"/>
          <p:nvPr/>
        </p:nvSpPr>
        <p:spPr>
          <a:xfrm>
            <a:off x="780231" y="292258"/>
            <a:ext cx="4000000" cy="510540"/>
          </a:xfrm>
          <a:prstGeom prst="rect">
            <a:avLst/>
          </a:prstGeom>
        </p:spPr>
        <p:txBody>
          <a:bodyPr wrap="square" rtlCol="0">
            <a:spAutoFit/>
          </a:bodyPr>
          <a:lstStyle/>
          <a:p>
            <a:r>
              <a:rPr lang="en-US" sz="2800" b="1">
                <a:solidFill>
                  <a:srgbClr val="000000"/>
                </a:solidFill>
                <a:latin typeface="굴림" charset="-127"/>
                <a:ea typeface="굴림" charset="-127"/>
              </a:rPr>
              <a:t>Control of acid rain:</a:t>
            </a:r>
            <a:endParaRPr lang="en-US" sz="2800" b="1" i="0" u="none" strike="noStrike" cap="none" spc="0" normalizeH="0" baseline="0">
              <a:solidFill>
                <a:srgbClr val="000000"/>
              </a:solidFill>
              <a:latin typeface="굴림" charset="-127"/>
              <a:ea typeface="굴림" charset="-127"/>
            </a:endParaRPr>
          </a:p>
        </p:txBody>
      </p:sp>
      <p:sp>
        <p:nvSpPr>
          <p:cNvPr id="1048713" name="Oval 1048712"/>
          <p:cNvSpPr/>
          <p:nvPr/>
        </p:nvSpPr>
        <p:spPr>
          <a:xfrm flipH="1">
            <a:off x="300244" y="411651"/>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4" name="TextBox 1048713"/>
          <p:cNvSpPr txBox="1"/>
          <p:nvPr/>
        </p:nvSpPr>
        <p:spPr>
          <a:xfrm>
            <a:off x="177004" y="453924"/>
            <a:ext cx="7099465" cy="637540"/>
          </a:xfrm>
          <a:prstGeom prst="rect">
            <a:avLst/>
          </a:prstGeom>
        </p:spPr>
        <p:txBody>
          <a:bodyPr wrap="square" rtlCol="0">
            <a:spAutoFit/>
          </a:bodyPr>
          <a:lstStyle/>
          <a:p>
            <a:r>
              <a:rPr lang="en-US" sz="3700" b="1">
                <a:solidFill>
                  <a:schemeClr val="dk1"/>
                </a:solidFill>
                <a:latin typeface="Arial" pitchFamily="34" charset="0"/>
                <a:ea typeface="HY견고딕" pitchFamily="18" charset="-127"/>
              </a:rPr>
              <a:t>5. OZONE LAYER DEPLETION:</a:t>
            </a:r>
            <a:endParaRPr lang="en-US" sz="3700" b="1" i="0" u="none" strike="noStrike" cap="none" spc="0" normalizeH="0" baseline="0">
              <a:solidFill>
                <a:schemeClr val="dk1"/>
              </a:solidFill>
              <a:latin typeface="Arial" pitchFamily="34" charset="0"/>
              <a:ea typeface="HY견고딕" pitchFamily="18" charset="-127"/>
            </a:endParaRPr>
          </a:p>
        </p:txBody>
      </p:sp>
      <p:sp>
        <p:nvSpPr>
          <p:cNvPr id="1048715" name="TextBox 1048714"/>
          <p:cNvSpPr txBox="1"/>
          <p:nvPr/>
        </p:nvSpPr>
        <p:spPr>
          <a:xfrm>
            <a:off x="328347" y="1821179"/>
            <a:ext cx="4860523" cy="3215640"/>
          </a:xfrm>
          <a:prstGeom prst="rect">
            <a:avLst/>
          </a:prstGeom>
        </p:spPr>
        <p:txBody>
          <a:bodyPr wrap="square" rtlCol="0">
            <a:spAutoFit/>
          </a:bodyPr>
          <a:lstStyle/>
          <a:p>
            <a:r>
              <a:rPr lang="en-US" sz="2000" b="1">
                <a:solidFill>
                  <a:srgbClr val="000000"/>
                </a:solidFill>
                <a:latin typeface="굴림" charset="-127"/>
                <a:ea typeface="굴림" charset="-127"/>
              </a:rPr>
              <a:t>"The layer in the upper atmosphere (stratosphere), some 15 to 30 km above the    earth's surfae, in which most of the atmo-spheric ozone (about 90%) is concentrated is called the ozone layer."</a:t>
            </a:r>
            <a:endParaRPr lang="en-US" sz="2000" b="1"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The ozone layer, absorbs most of the sun's ultra violet (uv) radiation and protects various life form the earth. It acts like a natural sunscreen for the earth. Therefore, the ozone layer is       often called the one shield for earth's protective umbrella.</a:t>
            </a:r>
            <a:endParaRPr lang="en-US" sz="1800" b="0" i="0" u="none" strike="noStrike" cap="none" spc="0" normalizeH="0" baseline="0">
              <a:solidFill>
                <a:srgbClr val="000000"/>
              </a:solidFill>
              <a:latin typeface="굴림" charset="-127"/>
              <a:ea typeface="굴림" charset="-127"/>
            </a:endParaRPr>
          </a:p>
        </p:txBody>
      </p:sp>
      <p:pic>
        <p:nvPicPr>
          <p:cNvPr id="2097184" name="Picture 2097183"/>
          <p:cNvPicPr>
            <a:picLocks/>
          </p:cNvPicPr>
          <p:nvPr/>
        </p:nvPicPr>
        <p:blipFill>
          <a:blip r:embed="rId2"/>
          <a:stretch>
            <a:fillRect/>
          </a:stretch>
        </p:blipFill>
        <p:spPr>
          <a:xfrm rot="17459">
            <a:off x="5310669" y="1550736"/>
            <a:ext cx="3890308" cy="4008841"/>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2" name="Group 101"/>
          <p:cNvGrpSpPr/>
          <p:nvPr/>
        </p:nvGrpSpPr>
        <p:grpSpPr>
          <a:xfrm>
            <a:off x="1331912" y="1773237"/>
            <a:ext cx="6516687" cy="792162"/>
            <a:chOff x="1331267" y="1772816"/>
            <a:chExt cx="6517097" cy="792088"/>
          </a:xfrm>
        </p:grpSpPr>
        <p:grpSp>
          <p:nvGrpSpPr>
            <p:cNvPr id="103" name="Group 102"/>
            <p:cNvGrpSpPr/>
            <p:nvPr/>
          </p:nvGrpSpPr>
          <p:grpSpPr>
            <a:xfrm>
              <a:off x="1331267" y="1772816"/>
              <a:ext cx="6517097" cy="792088"/>
              <a:chOff x="1331267" y="1304764"/>
              <a:chExt cx="6517097" cy="792088"/>
            </a:xfrm>
          </p:grpSpPr>
          <p:sp>
            <p:nvSpPr>
              <p:cNvPr id="1048633" name="직사각형 17"/>
              <p:cNvSpPr/>
              <p:nvPr/>
            </p:nvSpPr>
            <p:spPr>
              <a:xfrm>
                <a:off x="1331267" y="1304764"/>
                <a:ext cx="5616624" cy="792088"/>
              </a:xfrm>
              <a:prstGeom prst="rect">
                <a:avLst/>
              </a:prstGeom>
              <a:gradFill rotWithShape="1">
                <a:gsLst>
                  <a:gs pos="0">
                    <a:schemeClr val="lt1">
                      <a:alpha val="100000"/>
                    </a:schemeClr>
                  </a:gs>
                  <a:gs pos="100000">
                    <a:srgbClr val="F2F2F2">
                      <a:alpha val="100000"/>
                    </a:srgbClr>
                  </a:gs>
                </a:gsLst>
                <a:lin ang="10800000" scaled="1"/>
              </a:gradFill>
              <a:ln w="12700" cap="flat" cmpd="sng">
                <a:solidFill>
                  <a:srgbClr val="7E95B7">
                    <a:alpha val="100000"/>
                  </a:srgbClr>
                </a:solidFill>
                <a:prstDash val="solid"/>
                <a:round/>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34" name="직사각형 18"/>
              <p:cNvSpPr/>
              <p:nvPr/>
            </p:nvSpPr>
            <p:spPr>
              <a:xfrm rot="5400000">
                <a:off x="7056276" y="1304764"/>
                <a:ext cx="792088" cy="792088"/>
              </a:xfrm>
              <a:prstGeom prst="rect">
                <a:avLst/>
              </a:prstGeom>
              <a:solidFill>
                <a:srgbClr val="7E95B7"/>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35" name="직각 삼각형 19"/>
              <p:cNvSpPr/>
              <p:nvPr/>
            </p:nvSpPr>
            <p:spPr>
              <a:xfrm rot="10800000" flipH="1">
                <a:off x="1331641" y="1304764"/>
                <a:ext cx="396043" cy="792088"/>
              </a:xfrm>
              <a:prstGeom prst="rtTriangle">
                <a:avLst/>
              </a:prstGeom>
              <a:solidFill>
                <a:srgbClr val="7E95B7"/>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36" name="직사각형 20"/>
              <p:cNvSpPr/>
              <p:nvPr/>
            </p:nvSpPr>
            <p:spPr>
              <a:xfrm>
                <a:off x="1871700" y="1481009"/>
                <a:ext cx="4896544" cy="266675"/>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fontAlgn="base">
                  <a:spcBef>
                    <a:spcPct val="0"/>
                  </a:spcBef>
                  <a:spcAft>
                    <a:spcPct val="0"/>
                  </a:spcAft>
                  <a:buFontTx/>
                  <a:buNone/>
                </a:pPr>
                <a:r>
                  <a:rPr lang="en-US"/>
                  <a:t>INTRODUCTION </a:t>
                </a:r>
                <a:endParaRPr lang="zh-CN" altLang="en-US"/>
              </a:p>
            </p:txBody>
          </p:sp>
        </p:grpSp>
        <p:sp>
          <p:nvSpPr>
            <p:cNvPr id="1048637" name="직사각형 43"/>
            <p:cNvSpPr/>
            <p:nvPr/>
          </p:nvSpPr>
          <p:spPr>
            <a:xfrm>
              <a:off x="7200292" y="1922639"/>
              <a:ext cx="534573" cy="492443"/>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marL="400050" lvl="0" indent="-400050" fontAlgn="base">
                <a:spcBef>
                  <a:spcPct val="0"/>
                </a:spcBef>
                <a:spcAft>
                  <a:spcPct val="0"/>
                </a:spcAft>
                <a:buFontTx/>
                <a:buNone/>
              </a:pPr>
              <a:r>
                <a:rPr lang="en-US" altLang="ko-KR" sz="3200">
                  <a:solidFill>
                    <a:schemeClr val="lt1"/>
                  </a:solidFill>
                  <a:latin typeface="Arial Black" pitchFamily="34" charset="0"/>
                  <a:ea typeface="Malgun Gothic" pitchFamily="50" charset="-127"/>
                </a:rPr>
                <a:t>01</a:t>
              </a:r>
            </a:p>
          </p:txBody>
        </p:sp>
      </p:grpSp>
      <p:grpSp>
        <p:nvGrpSpPr>
          <p:cNvPr id="104" name="Group 103"/>
          <p:cNvGrpSpPr/>
          <p:nvPr/>
        </p:nvGrpSpPr>
        <p:grpSpPr>
          <a:xfrm>
            <a:off x="1331912" y="2690812"/>
            <a:ext cx="6516687" cy="792162"/>
            <a:chOff x="1331267" y="2744924"/>
            <a:chExt cx="6517097" cy="792088"/>
          </a:xfrm>
        </p:grpSpPr>
        <p:grpSp>
          <p:nvGrpSpPr>
            <p:cNvPr id="105" name="Group 104"/>
            <p:cNvGrpSpPr/>
            <p:nvPr/>
          </p:nvGrpSpPr>
          <p:grpSpPr>
            <a:xfrm>
              <a:off x="1331267" y="2744924"/>
              <a:ext cx="6517097" cy="792088"/>
              <a:chOff x="1331267" y="2276872"/>
              <a:chExt cx="6517097" cy="792088"/>
            </a:xfrm>
          </p:grpSpPr>
          <p:sp>
            <p:nvSpPr>
              <p:cNvPr id="1048638" name="직사각형 22"/>
              <p:cNvSpPr/>
              <p:nvPr/>
            </p:nvSpPr>
            <p:spPr>
              <a:xfrm>
                <a:off x="1331267" y="2276872"/>
                <a:ext cx="5616624" cy="792088"/>
              </a:xfrm>
              <a:prstGeom prst="rect">
                <a:avLst/>
              </a:prstGeom>
              <a:noFill/>
              <a:ln w="12700" cap="flat" cmpd="sng">
                <a:solidFill>
                  <a:srgbClr val="EF7A83">
                    <a:alpha val="100000"/>
                  </a:srgbClr>
                </a:solidFill>
                <a:prstDash val="solid"/>
                <a:round/>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en-US" sz="1800">
                    <a:solidFill>
                      <a:srgbClr val="000000"/>
                    </a:solidFill>
                    <a:latin typeface="Malgun Gothic" pitchFamily="50" charset="-127"/>
                    <a:ea typeface="Malgun Gothic" pitchFamily="50" charset="-127"/>
                  </a:rPr>
                  <a:t>Sustainable Development &amp; Climate change </a:t>
                </a:r>
                <a:endParaRPr lang="ko-KR" altLang="en-US" sz="1800">
                  <a:solidFill>
                    <a:srgbClr val="000000"/>
                  </a:solidFill>
                  <a:latin typeface="Malgun Gothic" pitchFamily="50" charset="-127"/>
                  <a:ea typeface="Malgun Gothic" pitchFamily="50" charset="-127"/>
                </a:endParaRPr>
              </a:p>
            </p:txBody>
          </p:sp>
          <p:sp>
            <p:nvSpPr>
              <p:cNvPr id="1048639" name="직사각형 23"/>
              <p:cNvSpPr/>
              <p:nvPr/>
            </p:nvSpPr>
            <p:spPr>
              <a:xfrm rot="5400000">
                <a:off x="7056276" y="2276872"/>
                <a:ext cx="792088" cy="792088"/>
              </a:xfrm>
              <a:prstGeom prst="rect">
                <a:avLst/>
              </a:prstGeom>
              <a:solidFill>
                <a:srgbClr val="EF7A83"/>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40" name="직각 삼각형 24"/>
              <p:cNvSpPr/>
              <p:nvPr/>
            </p:nvSpPr>
            <p:spPr>
              <a:xfrm rot="10800000" flipH="1">
                <a:off x="1331641" y="2276872"/>
                <a:ext cx="396043" cy="792088"/>
              </a:xfrm>
              <a:prstGeom prst="rtTriangle">
                <a:avLst/>
              </a:prstGeom>
              <a:solidFill>
                <a:srgbClr val="EF7A83"/>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grpSp>
        <p:sp>
          <p:nvSpPr>
            <p:cNvPr id="1048641" name="직사각형 50"/>
            <p:cNvSpPr/>
            <p:nvPr/>
          </p:nvSpPr>
          <p:spPr>
            <a:xfrm>
              <a:off x="7200292" y="2894747"/>
              <a:ext cx="534573" cy="492443"/>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marL="400050" lvl="0" indent="-400050" fontAlgn="base">
                <a:spcBef>
                  <a:spcPct val="0"/>
                </a:spcBef>
                <a:spcAft>
                  <a:spcPct val="0"/>
                </a:spcAft>
                <a:buFontTx/>
                <a:buNone/>
              </a:pPr>
              <a:r>
                <a:rPr lang="en-US" altLang="ko-KR" sz="3200">
                  <a:solidFill>
                    <a:schemeClr val="lt1"/>
                  </a:solidFill>
                  <a:latin typeface="Arial Black" pitchFamily="34" charset="0"/>
                  <a:ea typeface="Malgun Gothic" pitchFamily="50" charset="-127"/>
                </a:rPr>
                <a:t>02</a:t>
              </a:r>
            </a:p>
          </p:txBody>
        </p:sp>
      </p:grpSp>
      <p:grpSp>
        <p:nvGrpSpPr>
          <p:cNvPr id="106" name="Group 105"/>
          <p:cNvGrpSpPr/>
          <p:nvPr/>
        </p:nvGrpSpPr>
        <p:grpSpPr>
          <a:xfrm>
            <a:off x="1330550" y="3609844"/>
            <a:ext cx="6498966" cy="792291"/>
            <a:chOff x="1132872" y="3690565"/>
            <a:chExt cx="6715492" cy="818557"/>
          </a:xfrm>
        </p:grpSpPr>
        <p:grpSp>
          <p:nvGrpSpPr>
            <p:cNvPr id="107" name="Group 106"/>
            <p:cNvGrpSpPr/>
            <p:nvPr/>
          </p:nvGrpSpPr>
          <p:grpSpPr>
            <a:xfrm>
              <a:off x="1132872" y="3690565"/>
              <a:ext cx="6715492" cy="818557"/>
              <a:chOff x="1132872" y="3222513"/>
              <a:chExt cx="6715492" cy="818557"/>
            </a:xfrm>
          </p:grpSpPr>
          <p:sp>
            <p:nvSpPr>
              <p:cNvPr id="1048642" name="직사각형 26"/>
              <p:cNvSpPr/>
              <p:nvPr/>
            </p:nvSpPr>
            <p:spPr>
              <a:xfrm>
                <a:off x="1132872" y="3222513"/>
                <a:ext cx="5804280" cy="818554"/>
              </a:xfrm>
              <a:prstGeom prst="rect">
                <a:avLst/>
              </a:prstGeom>
              <a:noFill/>
              <a:ln w="12700" cap="flat" cmpd="sng">
                <a:solidFill>
                  <a:srgbClr val="99D1A4">
                    <a:alpha val="100000"/>
                  </a:srgbClr>
                </a:solidFill>
                <a:prstDash val="solid"/>
                <a:round/>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en-US" sz="1800">
                    <a:solidFill>
                      <a:srgbClr val="000000"/>
                    </a:solidFill>
                    <a:latin typeface="Malgun Gothic" pitchFamily="50" charset="-127"/>
                    <a:ea typeface="Malgun Gothic" pitchFamily="50" charset="-127"/>
                  </a:rPr>
                  <a:t>Global warming &amp; green house effect </a:t>
                </a:r>
                <a:endParaRPr lang="ko-KR" altLang="en-US" sz="1800">
                  <a:solidFill>
                    <a:srgbClr val="000000"/>
                  </a:solidFill>
                  <a:latin typeface="Malgun Gothic" pitchFamily="50" charset="-127"/>
                  <a:ea typeface="Malgun Gothic" pitchFamily="50" charset="-127"/>
                </a:endParaRPr>
              </a:p>
            </p:txBody>
          </p:sp>
          <p:sp>
            <p:nvSpPr>
              <p:cNvPr id="1048643" name="직사각형 27"/>
              <p:cNvSpPr/>
              <p:nvPr/>
            </p:nvSpPr>
            <p:spPr>
              <a:xfrm rot="5400000">
                <a:off x="7056276" y="3248980"/>
                <a:ext cx="792088" cy="792088"/>
              </a:xfrm>
              <a:prstGeom prst="rect">
                <a:avLst/>
              </a:prstGeom>
              <a:solidFill>
                <a:srgbClr val="99D1A4"/>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44" name="직각 삼각형 28"/>
              <p:cNvSpPr/>
              <p:nvPr/>
            </p:nvSpPr>
            <p:spPr>
              <a:xfrm rot="10800000" flipH="1">
                <a:off x="1134279" y="3248982"/>
                <a:ext cx="396043" cy="792088"/>
              </a:xfrm>
              <a:prstGeom prst="rtTriangle">
                <a:avLst/>
              </a:prstGeom>
              <a:solidFill>
                <a:srgbClr val="99D1A4"/>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grpSp>
        <p:sp>
          <p:nvSpPr>
            <p:cNvPr id="1048645" name="직사각형 51"/>
            <p:cNvSpPr/>
            <p:nvPr/>
          </p:nvSpPr>
          <p:spPr>
            <a:xfrm>
              <a:off x="7200292" y="3866855"/>
              <a:ext cx="534573" cy="504214"/>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marL="400050" lvl="0" indent="-400050" fontAlgn="base">
                <a:spcBef>
                  <a:spcPct val="0"/>
                </a:spcBef>
                <a:spcAft>
                  <a:spcPct val="0"/>
                </a:spcAft>
                <a:buFontTx/>
                <a:buNone/>
              </a:pPr>
              <a:r>
                <a:rPr lang="en-US" altLang="ko-KR" sz="3200">
                  <a:solidFill>
                    <a:schemeClr val="lt1"/>
                  </a:solidFill>
                  <a:latin typeface="Arial Black" pitchFamily="34" charset="0"/>
                  <a:ea typeface="Malgun Gothic" pitchFamily="50" charset="-127"/>
                </a:rPr>
                <a:t>03</a:t>
              </a:r>
            </a:p>
          </p:txBody>
        </p:sp>
      </p:grpSp>
      <p:grpSp>
        <p:nvGrpSpPr>
          <p:cNvPr id="108" name="Group 107"/>
          <p:cNvGrpSpPr/>
          <p:nvPr/>
        </p:nvGrpSpPr>
        <p:grpSpPr>
          <a:xfrm>
            <a:off x="1332286" y="4527550"/>
            <a:ext cx="6516313" cy="792162"/>
            <a:chOff x="1331641" y="4689140"/>
            <a:chExt cx="6516723" cy="792088"/>
          </a:xfrm>
        </p:grpSpPr>
        <p:grpSp>
          <p:nvGrpSpPr>
            <p:cNvPr id="109" name="Group 108"/>
            <p:cNvGrpSpPr/>
            <p:nvPr/>
          </p:nvGrpSpPr>
          <p:grpSpPr>
            <a:xfrm>
              <a:off x="1331641" y="4689140"/>
              <a:ext cx="6516723" cy="792088"/>
              <a:chOff x="1331641" y="4221088"/>
              <a:chExt cx="6516723" cy="792088"/>
            </a:xfrm>
          </p:grpSpPr>
          <p:sp>
            <p:nvSpPr>
              <p:cNvPr id="1048646" name="직사각형 31"/>
              <p:cNvSpPr/>
              <p:nvPr/>
            </p:nvSpPr>
            <p:spPr>
              <a:xfrm rot="5400000">
                <a:off x="7056276" y="4221088"/>
                <a:ext cx="792088" cy="792088"/>
              </a:xfrm>
              <a:prstGeom prst="rect">
                <a:avLst/>
              </a:prstGeom>
              <a:solidFill>
                <a:srgbClr val="7AC2C4"/>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47" name="직각 삼각형 32"/>
              <p:cNvSpPr/>
              <p:nvPr/>
            </p:nvSpPr>
            <p:spPr>
              <a:xfrm rot="10800000" flipH="1">
                <a:off x="1331641" y="4221088"/>
                <a:ext cx="396043" cy="792088"/>
              </a:xfrm>
              <a:prstGeom prst="rtTriangle">
                <a:avLst/>
              </a:prstGeom>
              <a:solidFill>
                <a:srgbClr val="7AC2C4"/>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grpSp>
        <p:sp>
          <p:nvSpPr>
            <p:cNvPr id="1048648" name="직사각형 52"/>
            <p:cNvSpPr/>
            <p:nvPr/>
          </p:nvSpPr>
          <p:spPr>
            <a:xfrm>
              <a:off x="7200292" y="4838963"/>
              <a:ext cx="534573" cy="492443"/>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marL="400050" lvl="0" indent="-400050" fontAlgn="base">
                <a:spcBef>
                  <a:spcPct val="0"/>
                </a:spcBef>
                <a:spcAft>
                  <a:spcPct val="0"/>
                </a:spcAft>
                <a:buFontTx/>
                <a:buNone/>
              </a:pPr>
              <a:r>
                <a:rPr lang="en-US" altLang="ko-KR" sz="3200">
                  <a:solidFill>
                    <a:schemeClr val="lt1"/>
                  </a:solidFill>
                  <a:latin typeface="Arial Black" pitchFamily="34" charset="0"/>
                  <a:ea typeface="Malgun Gothic" pitchFamily="50" charset="-127"/>
                </a:rPr>
                <a:t>04</a:t>
              </a:r>
            </a:p>
          </p:txBody>
        </p:sp>
      </p:grpSp>
      <p:grpSp>
        <p:nvGrpSpPr>
          <p:cNvPr id="110" name="Group 109"/>
          <p:cNvGrpSpPr/>
          <p:nvPr/>
        </p:nvGrpSpPr>
        <p:grpSpPr>
          <a:xfrm>
            <a:off x="1331912" y="5445125"/>
            <a:ext cx="6516687" cy="792162"/>
            <a:chOff x="1331267" y="5661248"/>
            <a:chExt cx="6517097" cy="792088"/>
          </a:xfrm>
        </p:grpSpPr>
        <p:grpSp>
          <p:nvGrpSpPr>
            <p:cNvPr id="111" name="Group 110"/>
            <p:cNvGrpSpPr/>
            <p:nvPr/>
          </p:nvGrpSpPr>
          <p:grpSpPr>
            <a:xfrm>
              <a:off x="1331267" y="5661248"/>
              <a:ext cx="6517097" cy="792088"/>
              <a:chOff x="1331267" y="5193196"/>
              <a:chExt cx="6517097" cy="792088"/>
            </a:xfrm>
          </p:grpSpPr>
          <p:sp>
            <p:nvSpPr>
              <p:cNvPr id="1048649" name="직사각형 34"/>
              <p:cNvSpPr/>
              <p:nvPr/>
            </p:nvSpPr>
            <p:spPr>
              <a:xfrm>
                <a:off x="1331267" y="5193196"/>
                <a:ext cx="5616624" cy="792088"/>
              </a:xfrm>
              <a:prstGeom prst="rect">
                <a:avLst/>
              </a:prstGeom>
              <a:noFill/>
              <a:ln w="12700" cap="flat" cmpd="sng">
                <a:solidFill>
                  <a:srgbClr val="788078">
                    <a:alpha val="100000"/>
                  </a:srgbClr>
                </a:solidFill>
                <a:prstDash val="solid"/>
                <a:round/>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en-US" sz="1800">
                    <a:solidFill>
                      <a:srgbClr val="000000"/>
                    </a:solidFill>
                    <a:latin typeface="Malgun Gothic" pitchFamily="50" charset="-127"/>
                    <a:ea typeface="Malgun Gothic" pitchFamily="50" charset="-127"/>
                  </a:rPr>
                  <a:t>Carbon footprint &amp;CDM</a:t>
                </a:r>
                <a:endParaRPr lang="ko-KR" altLang="en-US" sz="1800">
                  <a:solidFill>
                    <a:srgbClr val="FFFFFF"/>
                  </a:solidFill>
                  <a:latin typeface="Malgun Gothic" pitchFamily="50" charset="-127"/>
                  <a:ea typeface="Malgun Gothic" pitchFamily="50" charset="-127"/>
                </a:endParaRPr>
              </a:p>
            </p:txBody>
          </p:sp>
          <p:sp>
            <p:nvSpPr>
              <p:cNvPr id="1048650" name="직사각형 35"/>
              <p:cNvSpPr/>
              <p:nvPr/>
            </p:nvSpPr>
            <p:spPr>
              <a:xfrm rot="5400000">
                <a:off x="7056276" y="5193196"/>
                <a:ext cx="792088" cy="792088"/>
              </a:xfrm>
              <a:prstGeom prst="rect">
                <a:avLst/>
              </a:prstGeom>
              <a:solidFill>
                <a:srgbClr val="788078"/>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sp>
            <p:nvSpPr>
              <p:cNvPr id="1048651" name="직각 삼각형 36"/>
              <p:cNvSpPr/>
              <p:nvPr/>
            </p:nvSpPr>
            <p:spPr>
              <a:xfrm rot="10800000" flipH="1">
                <a:off x="1331641" y="5193196"/>
                <a:ext cx="396043" cy="792088"/>
              </a:xfrm>
              <a:prstGeom prst="rtTriangle">
                <a:avLst/>
              </a:prstGeom>
              <a:solidFill>
                <a:srgbClr val="788078"/>
              </a:solidFill>
              <a:ln>
                <a:noFill/>
              </a:ln>
            </p:spPr>
            <p:txBody>
              <a:bodyPr vert="horz" lIns="91440" tIns="45720" rIns="91440" bIns="45720" anchor="ct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endParaRPr lang="ko-KR" altLang="en-US" sz="1800">
                  <a:solidFill>
                    <a:srgbClr val="FFFFFF"/>
                  </a:solidFill>
                  <a:latin typeface="Malgun Gothic" pitchFamily="50" charset="-127"/>
                  <a:ea typeface="Malgun Gothic" pitchFamily="50" charset="-127"/>
                </a:endParaRPr>
              </a:p>
            </p:txBody>
          </p:sp>
        </p:grpSp>
        <p:sp>
          <p:nvSpPr>
            <p:cNvPr id="1048652" name="직사각형 53"/>
            <p:cNvSpPr/>
            <p:nvPr/>
          </p:nvSpPr>
          <p:spPr>
            <a:xfrm>
              <a:off x="7200292" y="5811071"/>
              <a:ext cx="534573" cy="492443"/>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marL="400050" lvl="0" indent="-400050" fontAlgn="base">
                <a:spcBef>
                  <a:spcPct val="0"/>
                </a:spcBef>
                <a:spcAft>
                  <a:spcPct val="0"/>
                </a:spcAft>
                <a:buFontTx/>
                <a:buNone/>
              </a:pPr>
              <a:r>
                <a:rPr lang="en-US" altLang="ko-KR" sz="3200">
                  <a:solidFill>
                    <a:schemeClr val="lt1"/>
                  </a:solidFill>
                  <a:latin typeface="Arial Black" pitchFamily="34" charset="0"/>
                  <a:ea typeface="Malgun Gothic" pitchFamily="50" charset="-127"/>
                </a:rPr>
                <a:t>05</a:t>
              </a:r>
            </a:p>
          </p:txBody>
        </p:sp>
      </p:grpSp>
      <p:sp>
        <p:nvSpPr>
          <p:cNvPr id="1048653" name="TextBox 47"/>
          <p:cNvSpPr txBox="1"/>
          <p:nvPr/>
        </p:nvSpPr>
        <p:spPr>
          <a:xfrm>
            <a:off x="900112" y="908050"/>
            <a:ext cx="2087562" cy="492125"/>
          </a:xfrm>
          <a:prstGeom prst="rect">
            <a:avLst/>
          </a:prstGeom>
          <a:noFill/>
          <a:ln>
            <a:noFill/>
          </a:ln>
        </p:spPr>
        <p:txBody>
          <a:bodyPr vert="horz" lIns="0" tIns="0" rIns="0" bIns="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fontAlgn="base">
              <a:spcBef>
                <a:spcPct val="0"/>
              </a:spcBef>
              <a:spcAft>
                <a:spcPct val="0"/>
              </a:spcAft>
              <a:buFontTx/>
              <a:buNone/>
            </a:pPr>
            <a:r>
              <a:rPr lang="en-US" altLang="ko-KR" sz="3200" b="1">
                <a:effectLst>
                  <a:outerShdw blurRad="38100" dist="38100" dir="2700000" algn="tl">
                    <a:srgbClr val="C0C0C0"/>
                  </a:outerShdw>
                </a:effectLst>
                <a:latin typeface="Arial Black" pitchFamily="34" charset="0"/>
                <a:ea typeface="Malgun Gothic" pitchFamily="50" charset="-127"/>
              </a:rPr>
              <a:t>Contents</a:t>
            </a:r>
          </a:p>
        </p:txBody>
      </p:sp>
      <p:sp>
        <p:nvSpPr>
          <p:cNvPr id="1048654" name="직사각형 146"/>
          <p:cNvSpPr/>
          <p:nvPr/>
        </p:nvSpPr>
        <p:spPr>
          <a:xfrm>
            <a:off x="827087" y="1449387"/>
            <a:ext cx="7597775" cy="358139"/>
          </a:xfrm>
          <a:prstGeom prst="rect">
            <a:avLst/>
          </a:prstGeom>
          <a:noFill/>
          <a:ln>
            <a:noFill/>
          </a:ln>
        </p:spPr>
        <p:txBody>
          <a:bodyPr vert="horz" lIns="91440" tIns="45720" rIns="91440" bIns="4572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endParaRPr/>
          </a:p>
        </p:txBody>
      </p:sp>
      <p:sp>
        <p:nvSpPr>
          <p:cNvPr id="1048655" name="TextBox 1048654"/>
          <p:cNvSpPr txBox="1"/>
          <p:nvPr/>
        </p:nvSpPr>
        <p:spPr>
          <a:xfrm>
            <a:off x="2320429" y="4744560"/>
            <a:ext cx="4000000" cy="358140"/>
          </a:xfrm>
          <a:prstGeom prst="rect">
            <a:avLst/>
          </a:prstGeom>
        </p:spPr>
        <p:txBody>
          <a:bodyPr wrap="square" rtlCol="0">
            <a:spAutoFit/>
          </a:bodyPr>
          <a:lstStyle/>
          <a:p>
            <a:r>
              <a:rPr lang="en-US" sz="1800" b="0" i="0" u="none" strike="noStrike" cap="none" spc="0" normalizeH="0" baseline="0">
                <a:solidFill>
                  <a:srgbClr val="000000"/>
                </a:solidFill>
                <a:latin typeface="Malgun Gothic" pitchFamily="50" charset="-127"/>
                <a:ea typeface="Malgun Gothic" pitchFamily="50" charset="-127"/>
              </a:rPr>
              <a:t>Acid rain &amp; Ozone layer depletion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6" name="TextBox 1048715"/>
          <p:cNvSpPr txBox="1"/>
          <p:nvPr/>
        </p:nvSpPr>
        <p:spPr>
          <a:xfrm>
            <a:off x="1009436" y="780768"/>
            <a:ext cx="8134563" cy="2148840"/>
          </a:xfrm>
          <a:prstGeom prst="rect">
            <a:avLst/>
          </a:prstGeom>
        </p:spPr>
        <p:txBody>
          <a:bodyPr wrap="square" rtlCol="0">
            <a:spAutoFit/>
          </a:bodyPr>
          <a:lstStyle/>
          <a:p>
            <a:endParaRPr lang="en-US" sz="2800" b="1">
              <a:solidFill>
                <a:srgbClr val="000000"/>
              </a:solidFill>
            </a:endParaRPr>
          </a:p>
          <a:p>
            <a:r>
              <a:rPr lang="en-US" sz="2800" b="1">
                <a:solidFill>
                  <a:srgbClr val="000000"/>
                </a:solidFill>
              </a:rPr>
              <a:t>Formation of ozone:</a:t>
            </a:r>
          </a:p>
          <a:p>
            <a:endParaRPr lang="en-US" sz="2800" b="1">
              <a:solidFill>
                <a:srgbClr val="000000"/>
              </a:solidFill>
            </a:endParaRPr>
          </a:p>
          <a:p>
            <a:r>
              <a:rPr lang="en-US" sz="1800">
                <a:solidFill>
                  <a:srgbClr val="000000"/>
                </a:solidFill>
                <a:latin typeface="굴림" charset="-127"/>
                <a:ea typeface="굴림" charset="-127"/>
              </a:rPr>
              <a:t>In the stratosphere, the formatsion and destruction of ozone is a continuous </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phenomenon. In the osphere, UV radiation splits oxygen molecule into oxygen atoms, which combine with other oxygen molecules to form ozone</a:t>
            </a:r>
            <a:endParaRPr lang="en-US" sz="1800" b="0" i="0" u="none" strike="noStrike" cap="none" spc="0" normalizeH="0" baseline="0">
              <a:solidFill>
                <a:srgbClr val="000000"/>
              </a:solidFill>
              <a:latin typeface="굴림" charset="-127"/>
              <a:ea typeface="굴림" charset="-127"/>
            </a:endParaRPr>
          </a:p>
        </p:txBody>
      </p:sp>
      <p:pic>
        <p:nvPicPr>
          <p:cNvPr id="2097185" name="Picture 2097184"/>
          <p:cNvPicPr>
            <a:picLocks/>
          </p:cNvPicPr>
          <p:nvPr/>
        </p:nvPicPr>
        <p:blipFill>
          <a:blip r:embed="rId2"/>
          <a:srcRect l="2451" t="26050" r="3595" b="89"/>
          <a:stretch>
            <a:fillRect/>
          </a:stretch>
        </p:blipFill>
        <p:spPr>
          <a:xfrm>
            <a:off x="2613605" y="3501688"/>
            <a:ext cx="3869680" cy="2706101"/>
          </a:xfrm>
          <a:prstGeom prst="round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7" name="Title 1048716"/>
          <p:cNvSpPr>
            <a:spLocks noGrp="1"/>
          </p:cNvSpPr>
          <p:nvPr>
            <p:ph type="title"/>
          </p:nvPr>
        </p:nvSpPr>
        <p:spPr/>
        <p:txBody>
          <a:bodyPr/>
          <a:lstStyle/>
          <a:p>
            <a:r>
              <a:rPr lang="en-US"/>
              <a:t>Destruction of ozone layer </a:t>
            </a:r>
          </a:p>
        </p:txBody>
      </p:sp>
      <p:sp>
        <p:nvSpPr>
          <p:cNvPr id="1048718" name="Content Placeholder 1048717"/>
          <p:cNvSpPr>
            <a:spLocks noGrp="1"/>
          </p:cNvSpPr>
          <p:nvPr>
            <p:ph idx="1"/>
          </p:nvPr>
        </p:nvSpPr>
        <p:spPr/>
        <p:txBody>
          <a:bodyPr/>
          <a:lstStyle/>
          <a:p>
            <a:r>
              <a:rPr lang="en-US" sz="1800">
                <a:solidFill>
                  <a:srgbClr val="000000"/>
                </a:solidFill>
                <a:latin typeface="굴림" charset="-127"/>
                <a:ea typeface="굴림" charset="-127"/>
              </a:rPr>
              <a:t>The main chemicals responsible for zone layer depletion are chloro fluoro       carbons (CFCs) and chlorofluoro bromines (CFBr).</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Among the CFCs, the main chemicals responsible for ozone depletion are       referred to by trade names such as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Feron 11 (C Cl, F)</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Feron-12 (C Cl₂ F₂)</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They are largely used, and subsequently released into the atmosphere, by     the following activition:</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 Refrigeration</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(iii) Extinguishing fires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(1) Air conditioning</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(iv) Cleaning solvents in industries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(v) Solvent in paint industry</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(vi) Blowing agents in plastic industries</a:t>
            </a:r>
            <a:endParaRPr lang="en-US" sz="1800" b="0" i="0" u="none" strike="noStrike" cap="none" spc="0" normalizeH="0" baseline="0">
              <a:solidFill>
                <a:srgbClr val="000000"/>
              </a:solidFill>
              <a:latin typeface="굴림" charset="-127"/>
              <a:ea typeface="굴림" charset="-127"/>
            </a:endParaRPr>
          </a:p>
          <a:p>
            <a:endParaRPr lang="en-US"/>
          </a:p>
          <a:p>
            <a:endParaRPr lang="en-US"/>
          </a:p>
          <a:p>
            <a:endParaRPr lang="en-US"/>
          </a:p>
          <a:p>
            <a:r>
              <a:rPr lang="en-US"/>
              <a:t>(iii) Extinguishing fires</a:t>
            </a:r>
          </a:p>
          <a:p>
            <a:r>
              <a:rPr lang="en-US"/>
              <a:t>(1) Air conditioning</a:t>
            </a:r>
          </a:p>
          <a:p>
            <a:r>
              <a:rPr lang="en-US"/>
              <a:t>(iv) Cleaning solvents in industries</a:t>
            </a:r>
          </a:p>
          <a:p>
            <a:r>
              <a:rPr lang="en-US"/>
              <a:t>(v) Solvent in paint industry</a:t>
            </a:r>
          </a:p>
          <a:p>
            <a:r>
              <a:rPr lang="en-US"/>
              <a:t>(vi) Blowing agents in plastic industries</a:t>
            </a:r>
          </a:p>
          <a:p>
            <a:r>
              <a:rPr lang="en-US"/>
              <a:t>Scanned</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9" name="Title 1048718"/>
          <p:cNvSpPr>
            <a:spLocks noGrp="1"/>
          </p:cNvSpPr>
          <p:nvPr>
            <p:ph type="title"/>
          </p:nvPr>
        </p:nvSpPr>
        <p:spPr/>
        <p:txBody>
          <a:bodyPr/>
          <a:lstStyle/>
          <a:p>
            <a:r>
              <a:rPr lang="en-US"/>
              <a:t>Ozone hole </a:t>
            </a:r>
          </a:p>
        </p:txBody>
      </p:sp>
      <p:sp>
        <p:nvSpPr>
          <p:cNvPr id="1048720" name="Content Placeholder 1048719"/>
          <p:cNvSpPr>
            <a:spLocks noGrp="1"/>
          </p:cNvSpPr>
          <p:nvPr>
            <p:ph idx="1"/>
          </p:nvPr>
        </p:nvSpPr>
        <p:spPr/>
        <p:txBody>
          <a:bodyPr/>
          <a:lstStyle/>
          <a:p>
            <a:r>
              <a:rPr lang="en-US" sz="1800">
                <a:solidFill>
                  <a:srgbClr val="000000"/>
                </a:solidFill>
                <a:latin typeface="굴림" charset="-127"/>
                <a:ea typeface="굴림" charset="-127"/>
              </a:rPr>
              <a:t>The cold environment forms tiny ice crystals and these crystals get accumulated, as very cold temperatures build up due to long nights. The CFCs brought from lower levels get attached to the tiny ice crystals. The CFCs may also breakdown into chlorine monoxide (CIO). Finally, when rises after a long night period, its light triggers a massive destruction of ozone by CIO. This vast      depletion of ozone at that level in the stratosphere makes the ozone layer      very thin. This is called formation of ozone hole.</a:t>
            </a:r>
            <a:endParaRPr lang="en-US" sz="1800" b="0" i="0" u="none" strike="noStrike" cap="none" spc="0" normalizeH="0" baseline="0">
              <a:solidFill>
                <a:srgbClr val="000000"/>
              </a:solidFill>
              <a:latin typeface="굴림" charset="-127"/>
              <a:ea typeface="굴림" charset="-127"/>
            </a:endParaRPr>
          </a:p>
        </p:txBody>
      </p:sp>
      <p:pic>
        <p:nvPicPr>
          <p:cNvPr id="2097186" name="Picture 2097185"/>
          <p:cNvPicPr>
            <a:picLocks/>
          </p:cNvPicPr>
          <p:nvPr/>
        </p:nvPicPr>
        <p:blipFill>
          <a:blip r:embed="rId2"/>
          <a:srcRect l="9211" t="9211" r="3968" b="3968"/>
          <a:stretch>
            <a:fillRect/>
          </a:stretch>
        </p:blipFill>
        <p:spPr>
          <a:xfrm>
            <a:off x="3130136" y="3740769"/>
            <a:ext cx="3178944" cy="2385393"/>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1" name="Title 1048720"/>
          <p:cNvSpPr>
            <a:spLocks noGrp="1"/>
          </p:cNvSpPr>
          <p:nvPr>
            <p:ph type="title"/>
          </p:nvPr>
        </p:nvSpPr>
        <p:spPr/>
        <p:txBody>
          <a:bodyPr/>
          <a:lstStyle/>
          <a:p>
            <a:r>
              <a:rPr lang="en-US" sz="4400"/>
              <a:t>Effects of Ozone Depletion:</a:t>
            </a:r>
            <a:endParaRPr lang="en-US"/>
          </a:p>
        </p:txBody>
      </p:sp>
      <p:sp>
        <p:nvSpPr>
          <p:cNvPr id="1048722" name="Content Placeholder 1048721"/>
          <p:cNvSpPr>
            <a:spLocks noGrp="1"/>
          </p:cNvSpPr>
          <p:nvPr>
            <p:ph idx="1"/>
          </p:nvPr>
        </p:nvSpPr>
        <p:spPr/>
        <p:txBody>
          <a:bodyPr/>
          <a:lstStyle/>
          <a:p>
            <a:endParaRPr lang="en-US"/>
          </a:p>
          <a:p>
            <a:pPr marL="342900" indent="-342900" algn="l" rtl="0" eaLnBrk="1" fontAlgn="base" latinLnBrk="1" hangingPunct="1">
              <a:lnSpc>
                <a:spcPct val="100000"/>
              </a:lnSpc>
              <a:spcBef>
                <a:spcPct val="20000"/>
              </a:spcBef>
              <a:spcAft>
                <a:spcPct val="0"/>
              </a:spcAft>
              <a:buSzPct val="100000"/>
              <a:buFont typeface="Arial" pitchFamily="34" charset="0"/>
              <a:buChar char="•"/>
            </a:pPr>
            <a:r>
              <a:rPr lang="en-US" sz="1800">
                <a:solidFill>
                  <a:srgbClr val="000000"/>
                </a:solidFill>
                <a:latin typeface="굴림" charset="-127"/>
                <a:ea typeface="굴림" charset="-127"/>
              </a:rPr>
              <a:t>Ozone depletion in the stratosphere will result in more UV radiation reaching the earth especially UV-B (200- 280 nm). The UV-B radiations affect DNA and the photosynthetis chemicals. Any change in DNA can result in mutation and cancer. Cases of skin cancer which do not cause death but cause disfigurement will increase. </a:t>
            </a:r>
            <a:endParaRPr lang="en-US" sz="1800" b="0" i="0" u="none" strike="noStrike" cap="none" spc="0" normalizeH="0" baseline="0">
              <a:solidFill>
                <a:srgbClr val="000000"/>
              </a:solidFill>
              <a:latin typeface="굴림" charset="-127"/>
              <a:ea typeface="굴림" charset="-127"/>
            </a:endParaRPr>
          </a:p>
          <a:p>
            <a:pPr marL="342900" indent="-342900" algn="l" rtl="0" eaLnBrk="1" fontAlgn="base" latinLnBrk="1" hangingPunct="1">
              <a:lnSpc>
                <a:spcPct val="100000"/>
              </a:lnSpc>
              <a:spcBef>
                <a:spcPct val="20000"/>
              </a:spcBef>
              <a:spcAft>
                <a:spcPct val="0"/>
              </a:spcAft>
              <a:buSzPct val="100000"/>
              <a:buFont typeface="Arial" pitchFamily="34" charset="0"/>
              <a:buChar char="•"/>
            </a:pPr>
            <a:r>
              <a:rPr lang="en-US" sz="1800">
                <a:solidFill>
                  <a:srgbClr val="000000"/>
                </a:solidFill>
                <a:latin typeface="굴림" charset="-127"/>
                <a:ea typeface="굴림" charset="-127"/>
              </a:rPr>
              <a:t>Easy absorption of UV rays by the lens and cornea of eye will result in increase in incidenti of cataract.</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Melanin producing cells of the epidermis will be destroyed by UV-rays resulti-ng in immun suppression. Fair people (can't produce enough melanin) will be at a greater risk of LIV exposure</a:t>
            </a:r>
            <a:endParaRPr 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3" name="Title 1048722"/>
          <p:cNvSpPr>
            <a:spLocks noGrp="1"/>
          </p:cNvSpPr>
          <p:nvPr>
            <p:ph type="title"/>
          </p:nvPr>
        </p:nvSpPr>
        <p:spPr>
          <a:xfrm>
            <a:off x="457200" y="585089"/>
            <a:ext cx="8229600" cy="1143000"/>
          </a:xfrm>
        </p:spPr>
        <p:txBody>
          <a:bodyPr/>
          <a:lstStyle/>
          <a:p>
            <a:r>
              <a:rPr lang="en-US" sz="3700" b="1">
                <a:solidFill>
                  <a:schemeClr val="dk1"/>
                </a:solidFill>
                <a:latin typeface="Arial" pitchFamily="34" charset="0"/>
                <a:ea typeface="HY견고딕" pitchFamily="18" charset="-127"/>
              </a:rPr>
              <a:t>6.CARBON FOOTPRINT</a:t>
            </a:r>
            <a:endParaRPr lang="en-US" sz="3700" b="1" i="0" u="none" strike="noStrike" cap="none" spc="0" normalizeH="0" baseline="0">
              <a:solidFill>
                <a:schemeClr val="dk1"/>
              </a:solidFill>
              <a:latin typeface="Arial" pitchFamily="34" charset="0"/>
              <a:ea typeface="HY견고딕" pitchFamily="18" charset="-127"/>
            </a:endParaRPr>
          </a:p>
        </p:txBody>
      </p:sp>
      <p:sp>
        <p:nvSpPr>
          <p:cNvPr id="1048724" name="Content Placeholder 1048723"/>
          <p:cNvSpPr>
            <a:spLocks noGrp="1"/>
          </p:cNvSpPr>
          <p:nvPr>
            <p:ph idx="1"/>
          </p:nvPr>
        </p:nvSpPr>
        <p:spPr/>
        <p:txBody>
          <a:bodyPr/>
          <a:lstStyle/>
          <a:p>
            <a:pPr marL="0" indent="0">
              <a:buNone/>
            </a:pPr>
            <a:r>
              <a:rPr lang="en-US"/>
              <a:t> </a:t>
            </a:r>
          </a:p>
          <a:p>
            <a:r>
              <a:rPr lang="en-US" sz="1800">
                <a:solidFill>
                  <a:srgbClr val="000000"/>
                </a:solidFill>
                <a:latin typeface="굴림" charset="-127"/>
                <a:ea typeface="굴림" charset="-127"/>
              </a:rPr>
              <a:t>The carbon footprint is a measure of the total amount of Carbon Dioxide (CO₂) and other greenhouse gas emissions that are directly or indirectly caused by an activity, or which are accumulated over the life qua of a product, person, an organization, or even a city or state. Carbon foot printing is a mearure by which a company or individual can calculate how much carbon emissions they have produced during a project or time.</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 A carbon footprint is made up of the sum of two parts:</a:t>
            </a:r>
            <a:endParaRPr lang="en-US" sz="1800" b="0" i="0" u="none" strike="noStrike" cap="none" spc="0" normalizeH="0" baseline="0">
              <a:solidFill>
                <a:srgbClr val="000000"/>
              </a:solidFill>
              <a:latin typeface="굴림" charset="-127"/>
              <a:ea typeface="굴림" charset="-127"/>
            </a:endParaRPr>
          </a:p>
          <a:p>
            <a:r>
              <a:rPr lang="en-US" sz="1800" b="0" i="0" u="none" strike="noStrike" cap="none" spc="0" normalizeH="0" baseline="0">
                <a:solidFill>
                  <a:srgbClr val="000000"/>
                </a:solidFill>
                <a:latin typeface="굴림" charset="-127"/>
                <a:ea typeface="굴림" charset="-127"/>
              </a:rPr>
              <a:t>Primary footprint:</a:t>
            </a:r>
          </a:p>
          <a:p>
            <a:r>
              <a:rPr lang="en-US" sz="1800" b="0" i="0" u="none" strike="noStrike" cap="none" spc="0" normalizeH="0" baseline="0">
                <a:solidFill>
                  <a:srgbClr val="000000"/>
                </a:solidFill>
                <a:latin typeface="굴림" charset="-127"/>
                <a:ea typeface="굴림" charset="-127"/>
              </a:rPr>
              <a:t>Secondary footprint: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25" name="Title 1048724"/>
          <p:cNvSpPr>
            <a:spLocks noGrp="1"/>
          </p:cNvSpPr>
          <p:nvPr>
            <p:ph type="title"/>
          </p:nvPr>
        </p:nvSpPr>
        <p:spPr/>
        <p:txBody>
          <a:bodyPr/>
          <a:lstStyle/>
          <a:p>
            <a:r>
              <a:rPr lang="en-US" sz="4400"/>
              <a:t>Benefits of carbon footprint</a:t>
            </a:r>
            <a:endParaRPr lang="en-US"/>
          </a:p>
        </p:txBody>
      </p:sp>
      <p:sp>
        <p:nvSpPr>
          <p:cNvPr id="1048726" name="Content Placeholder 1048725"/>
          <p:cNvSpPr>
            <a:spLocks noGrp="1"/>
          </p:cNvSpPr>
          <p:nvPr>
            <p:ph idx="1"/>
          </p:nvPr>
        </p:nvSpPr>
        <p:spPr/>
        <p:txBody>
          <a:bodyPr/>
          <a:lstStyle/>
          <a:p>
            <a:pPr marL="0" indent="0">
              <a:buNone/>
            </a:pPr>
            <a:endParaRPr lang="en-US"/>
          </a:p>
          <a:p>
            <a:r>
              <a:rPr lang="en-US" sz="1800">
                <a:solidFill>
                  <a:srgbClr val="000000"/>
                </a:solidFill>
                <a:latin typeface="굴림" charset="-127"/>
                <a:ea typeface="굴림" charset="-127"/>
              </a:rPr>
              <a:t>Calculating carbon footprint and taking measures to reduce it yields many environmental, social and economic benefits. Some of the benefits are:</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(1)an effective tool for ongoing energy and environmental management. It helps in reducing emissions over time</a:t>
            </a:r>
            <a:r>
              <a:rPr lang="en-US"/>
              <a:t>.</a:t>
            </a:r>
          </a:p>
          <a:p>
            <a:r>
              <a:rPr lang="en-US" sz="1800">
                <a:solidFill>
                  <a:srgbClr val="000000"/>
                </a:solidFill>
                <a:latin typeface="굴림" charset="-127"/>
                <a:ea typeface="굴림" charset="-127"/>
              </a:rPr>
              <a:t>(ii)  It helps in reducing waste thus reducing cost of materials.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(iii) It helps to determine what quantity of emissions they need to offset for them to become "carbon neutral</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(v) It can be used to report the footprint accurately to a third party.</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(vi) It helps in measuring changes in emissions over time, and monitoring the effectiveness of reduction activities.</a:t>
            </a:r>
            <a:endParaRPr lang="en-US" sz="1800" b="0" i="0" u="none" strike="noStrike" cap="none" spc="0" normalizeH="0" baseline="0">
              <a:solidFill>
                <a:srgbClr val="000000"/>
              </a:solidFill>
              <a:latin typeface="굴림" charset="-127"/>
              <a:ea typeface="굴림" charset="-127"/>
            </a:endParaRPr>
          </a:p>
          <a:p>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11" name="Title 1048610"/>
          <p:cNvSpPr>
            <a:spLocks noGrp="1"/>
          </p:cNvSpPr>
          <p:nvPr>
            <p:ph type="title"/>
          </p:nvPr>
        </p:nvSpPr>
        <p:spPr>
          <a:xfrm>
            <a:off x="457199" y="602336"/>
            <a:ext cx="8229600" cy="1143000"/>
          </a:xfrm>
        </p:spPr>
        <p:txBody>
          <a:bodyPr/>
          <a:lstStyle/>
          <a:p>
            <a:r>
              <a:rPr lang="en-US" sz="3200" b="1">
                <a:solidFill>
                  <a:schemeClr val="dk1"/>
                </a:solidFill>
                <a:latin typeface="Arial" pitchFamily="34" charset="0"/>
                <a:ea typeface="HY견고딕" pitchFamily="18" charset="-127"/>
              </a:rPr>
              <a:t>7.CLEANER DEVELOPMENT MECHANISM </a:t>
            </a:r>
            <a:endParaRPr lang="en-US" sz="3700" b="1" i="0" u="none" strike="noStrike" cap="none" spc="0" normalizeH="0" baseline="0">
              <a:solidFill>
                <a:schemeClr val="dk1"/>
              </a:solidFill>
              <a:latin typeface="Arial" pitchFamily="34" charset="0"/>
              <a:ea typeface="HY견고딕" pitchFamily="18" charset="-127"/>
            </a:endParaRPr>
          </a:p>
        </p:txBody>
      </p:sp>
      <p:sp>
        <p:nvSpPr>
          <p:cNvPr id="1048612" name="Content Placeholder 1048611"/>
          <p:cNvSpPr>
            <a:spLocks noGrp="1"/>
          </p:cNvSpPr>
          <p:nvPr>
            <p:ph idx="1"/>
          </p:nvPr>
        </p:nvSpPr>
        <p:spPr/>
        <p:txBody>
          <a:bodyPr/>
          <a:lstStyle/>
          <a:p>
            <a:pPr marL="0" indent="0">
              <a:buNone/>
            </a:pPr>
            <a:endParaRPr lang="en-US"/>
          </a:p>
          <a:p>
            <a:r>
              <a:rPr lang="en-US" sz="1800">
                <a:solidFill>
                  <a:srgbClr val="000000"/>
                </a:solidFill>
                <a:latin typeface="굴림" charset="-127"/>
                <a:ea typeface="굴림" charset="-127"/>
              </a:rPr>
              <a:t>The UN's Kyoto protocol [ Japan-1997 Jestablished binding greenhouse gas emissions reduction targets For 37 industrialized countries and the European community. To help achieve these targets, the protocol introduced three "flexible mechanisms" international emissions trading (IET), joint implementation Un and the clean development Mechanism (CDM)</a:t>
            </a:r>
            <a:endParaRPr lang="en-US" sz="1800" b="0" i="0" u="none" strike="noStrike" cap="none" spc="0" normalizeH="0" baseline="0">
              <a:solidFill>
                <a:srgbClr val="000000"/>
              </a:solidFill>
              <a:latin typeface="굴림" charset="-127"/>
              <a:ea typeface="굴림" charset="-127"/>
            </a:endParaRPr>
          </a:p>
          <a:p>
            <a:r>
              <a:rPr lang="en-US" sz="1800" b="0" i="0" u="none" strike="noStrike" cap="none" spc="0" normalizeH="0" baseline="0">
                <a:solidFill>
                  <a:srgbClr val="000000"/>
                </a:solidFill>
                <a:latin typeface="굴림" charset="-127"/>
                <a:ea typeface="굴림" charset="-127"/>
              </a:rPr>
              <a:t>The Clean Development Mechanism (CDM), defined in Article 12 of the Protocol, allows a country with an emission-reduction or emission-limitation commitment under the Kyoto Protocol (Annex B Party) to implement an emission-reduction project in developing countries.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9" name="Title 1048598"/>
          <p:cNvSpPr>
            <a:spLocks noGrp="1"/>
          </p:cNvSpPr>
          <p:nvPr>
            <p:ph type="title"/>
          </p:nvPr>
        </p:nvSpPr>
        <p:spPr/>
        <p:txBody>
          <a:bodyPr/>
          <a:lstStyle/>
          <a:p>
            <a:r>
              <a:rPr lang="en-US"/>
              <a:t>The Project Cycle in CDM:</a:t>
            </a:r>
          </a:p>
        </p:txBody>
      </p:sp>
      <p:pic>
        <p:nvPicPr>
          <p:cNvPr id="2097154" name="Picture 2097153"/>
          <p:cNvPicPr>
            <a:picLocks/>
          </p:cNvPicPr>
          <p:nvPr/>
        </p:nvPicPr>
        <p:blipFill>
          <a:blip r:embed="rId2"/>
          <a:stretch>
            <a:fillRect/>
          </a:stretch>
        </p:blipFill>
        <p:spPr>
          <a:xfrm>
            <a:off x="1644569" y="1628295"/>
            <a:ext cx="5854862" cy="437801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5" name="Title 1048594"/>
          <p:cNvSpPr>
            <a:spLocks noGrp="1"/>
          </p:cNvSpPr>
          <p:nvPr>
            <p:ph type="title"/>
          </p:nvPr>
        </p:nvSpPr>
        <p:spPr/>
        <p:txBody>
          <a:bodyPr/>
          <a:lstStyle/>
          <a:p>
            <a:r>
              <a:rPr lang="en-US" sz="4400"/>
              <a:t>Benefits of CDM:</a:t>
            </a:r>
            <a:endParaRPr lang="en-US"/>
          </a:p>
        </p:txBody>
      </p:sp>
      <p:sp>
        <p:nvSpPr>
          <p:cNvPr id="1048596" name="Content Placeholder 1048595"/>
          <p:cNvSpPr>
            <a:spLocks noGrp="1"/>
          </p:cNvSpPr>
          <p:nvPr>
            <p:ph idx="1"/>
          </p:nvPr>
        </p:nvSpPr>
        <p:spPr/>
        <p:txBody>
          <a:bodyPr/>
          <a:lstStyle/>
          <a:p>
            <a:endParaRPr lang="en-US"/>
          </a:p>
          <a:p>
            <a:r>
              <a:rPr lang="en-US" sz="1800">
                <a:solidFill>
                  <a:srgbClr val="000000"/>
                </a:solidFill>
                <a:latin typeface="굴림" charset="-127"/>
                <a:ea typeface="굴림" charset="-127"/>
              </a:rPr>
              <a:t>The main benefits of CDM are:</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Sustainable development</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Conservation of environment reduction of GNG emissions.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Reduction in climate change phenomenon</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CDM projects include investment in climate change mitigation projects in developing countries.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Transfer of technology in the host countries,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Improvement in the livelihood of communities through the creation of employment or increased economic activity.</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Social and economic development in the host country.</a:t>
            </a:r>
            <a:endParaRPr lang="en-US" sz="1800" b="0" i="0" u="none" strike="noStrike" cap="none" spc="0" normalizeH="0" baseline="0">
              <a:solidFill>
                <a:srgbClr val="000000"/>
              </a:solidFill>
              <a:latin typeface="굴림" charset="-127"/>
              <a:ea typeface="굴림" charset="-127"/>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6" name="Title 1048585"/>
          <p:cNvSpPr>
            <a:spLocks noGrp="1"/>
          </p:cNvSpPr>
          <p:nvPr>
            <p:ph type="title"/>
          </p:nvPr>
        </p:nvSpPr>
        <p:spPr/>
        <p:txBody>
          <a:bodyPr/>
          <a:lstStyle/>
          <a:p>
            <a:r>
              <a:rPr lang="en-US" sz="4400"/>
              <a:t>Challenges for CDM:</a:t>
            </a:r>
            <a:endParaRPr lang="en-US"/>
          </a:p>
        </p:txBody>
      </p:sp>
      <p:sp>
        <p:nvSpPr>
          <p:cNvPr id="1048587" name="Content Placeholder 1048586"/>
          <p:cNvSpPr>
            <a:spLocks noGrp="1"/>
          </p:cNvSpPr>
          <p:nvPr>
            <p:ph idx="1"/>
          </p:nvPr>
        </p:nvSpPr>
        <p:spPr/>
        <p:txBody>
          <a:bodyPr/>
          <a:lstStyle/>
          <a:p>
            <a:endParaRPr lang="en-US"/>
          </a:p>
          <a:p>
            <a:r>
              <a:rPr lang="en-US" sz="1800">
                <a:solidFill>
                  <a:srgbClr val="000000"/>
                </a:solidFill>
                <a:latin typeface="굴림" charset="-127"/>
                <a:ea typeface="굴림" charset="-127"/>
              </a:rPr>
              <a:t>High methodology rejection rates.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DNA (Designated National Authority) approval capacities.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Gap between CER and EU allowance prices.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Annex I companies may only be interested in buying CER, not in investing CDM projects</a:t>
            </a:r>
            <a:endParaRPr lang="en-US" sz="1800" b="0" i="0" u="none" strike="noStrike" cap="none" spc="0" normalizeH="0" baseline="0">
              <a:solidFill>
                <a:srgbClr val="000000"/>
              </a:solidFill>
              <a:latin typeface="굴림" charset="-127"/>
              <a:ea typeface="굴림" charset="-127"/>
            </a:endParaRPr>
          </a:p>
          <a:p>
            <a:r>
              <a:rPr lang="en-US" sz="1800">
                <a:solidFill>
                  <a:srgbClr val="000000"/>
                </a:solidFill>
                <a:latin typeface="굴림" charset="-127"/>
                <a:ea typeface="굴림" charset="-127"/>
              </a:rPr>
              <a:t>Interpretation of national policies in baseline methodologies. Availability of reliable and authentic data for establishing baselines.</a:t>
            </a:r>
            <a:endParaRPr lang="en-US" sz="1800" b="0" i="0" u="none" strike="noStrike" cap="none" spc="0" normalizeH="0" baseline="0">
              <a:solidFill>
                <a:srgbClr val="000000"/>
              </a:solidFill>
              <a:latin typeface="굴림" charset="-127"/>
              <a:ea typeface="굴림" charset="-127"/>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6" name="TextBox 3"/>
          <p:cNvSpPr txBox="1"/>
          <p:nvPr/>
        </p:nvSpPr>
        <p:spPr>
          <a:xfrm>
            <a:off x="0" y="240888"/>
            <a:ext cx="3616325" cy="637539"/>
          </a:xfrm>
          <a:prstGeom prst="rect">
            <a:avLst/>
          </a:prstGeom>
          <a:noFill/>
          <a:ln>
            <a:noFill/>
          </a:ln>
        </p:spPr>
        <p:txBody>
          <a:bodyPr vert="horz" lIns="91440" tIns="45720" rIns="91440" bIns="4572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ko-KR" sz="3700" b="1">
                <a:latin typeface="Arial" pitchFamily="34" charset="0"/>
                <a:ea typeface="HY견고딕" pitchFamily="18" charset="-127"/>
              </a:rPr>
              <a:t>★Introduction: </a:t>
            </a:r>
            <a:endParaRPr lang="zh-CN" altLang="en-US"/>
          </a:p>
        </p:txBody>
      </p:sp>
      <p:sp>
        <p:nvSpPr>
          <p:cNvPr id="1048657" name="TextBox 2"/>
          <p:cNvSpPr txBox="1"/>
          <p:nvPr/>
        </p:nvSpPr>
        <p:spPr>
          <a:xfrm>
            <a:off x="0" y="1557554"/>
            <a:ext cx="6674150" cy="2529840"/>
          </a:xfrm>
          <a:prstGeom prst="rect">
            <a:avLst/>
          </a:prstGeom>
          <a:noFill/>
          <a:ln>
            <a:noFill/>
          </a:ln>
        </p:spPr>
        <p:txBody>
          <a:bodyPr vert="horz" lIns="91440" tIns="45720" rIns="91440" bIns="45720" anchor="t">
            <a:spAutoFit/>
          </a:bodyP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lvl="0" algn="ctr" fontAlgn="base">
              <a:spcBef>
                <a:spcPct val="0"/>
              </a:spcBef>
              <a:spcAft>
                <a:spcPct val="0"/>
              </a:spcAft>
              <a:buFontTx/>
              <a:buNone/>
            </a:pPr>
            <a:r>
              <a:rPr lang="en-US" sz="2000" b="1" i="0" u="none">
                <a:effectLst/>
              </a:rPr>
              <a:t>The factors disturbing the global ecosystem are :</a:t>
            </a:r>
            <a:endParaRPr lang="zh-CN" altLang="en-US" sz="1800" b="1" i="0" u="none">
              <a:effectLst/>
            </a:endParaRPr>
          </a:p>
          <a:p>
            <a:pPr lvl="0" algn="ctr" fontAlgn="base">
              <a:spcBef>
                <a:spcPct val="0"/>
              </a:spcBef>
              <a:spcAft>
                <a:spcPct val="0"/>
              </a:spcAft>
              <a:buFontTx/>
              <a:buNone/>
            </a:pPr>
            <a:endParaRPr lang="zh-CN" altLang="en-US" sz="1800" b="0" i="0" u="none">
              <a:effectLst/>
            </a:endParaRPr>
          </a:p>
          <a:p>
            <a:pPr lvl="0" algn="ctr" fontAlgn="base">
              <a:spcBef>
                <a:spcPct val="0"/>
              </a:spcBef>
              <a:spcAft>
                <a:spcPct val="0"/>
              </a:spcAft>
              <a:buFontTx/>
              <a:buNone/>
            </a:pPr>
            <a:r>
              <a:rPr lang="en-US" altLang="en-US" b="0" i="0" u="none">
                <a:effectLst/>
              </a:rPr>
              <a:t>              1. Population explosion</a:t>
            </a:r>
            <a:endParaRPr lang="zh-CN" altLang="en-US" sz="1800" b="0" i="0" u="none">
              <a:effectLst/>
            </a:endParaRPr>
          </a:p>
          <a:p>
            <a:pPr lvl="0" algn="ctr" fontAlgn="base">
              <a:spcBef>
                <a:spcPct val="0"/>
              </a:spcBef>
              <a:spcAft>
                <a:spcPct val="0"/>
              </a:spcAft>
              <a:buFontTx/>
              <a:buNone/>
            </a:pPr>
            <a:endParaRPr lang="zh-CN" altLang="en-US" b="0" i="0" u="none">
              <a:effectLst/>
            </a:endParaRPr>
          </a:p>
          <a:p>
            <a:pPr lvl="0" algn="ctr" fontAlgn="base">
              <a:spcBef>
                <a:spcPct val="0"/>
              </a:spcBef>
              <a:spcAft>
                <a:spcPct val="0"/>
              </a:spcAft>
              <a:buFontTx/>
              <a:buNone/>
            </a:pPr>
            <a:r>
              <a:rPr lang="en-US" altLang="en-US" b="0" i="0" u="none">
                <a:effectLst/>
              </a:rPr>
              <a:t>                2. Rapid industrializatio</a:t>
            </a:r>
            <a:endParaRPr lang="zh-CN" altLang="en-US" b="0" i="0" u="none">
              <a:effectLst/>
            </a:endParaRPr>
          </a:p>
          <a:p>
            <a:pPr lvl="0" algn="ctr" fontAlgn="base">
              <a:spcBef>
                <a:spcPct val="0"/>
              </a:spcBef>
              <a:spcAft>
                <a:spcPct val="0"/>
              </a:spcAft>
              <a:buFontTx/>
              <a:buNone/>
            </a:pPr>
            <a:endParaRPr lang="zh-CN" altLang="en-US" b="0" i="0" u="none">
              <a:effectLst/>
            </a:endParaRPr>
          </a:p>
          <a:p>
            <a:pPr lvl="0" algn="ctr" fontAlgn="base">
              <a:spcBef>
                <a:spcPct val="0"/>
              </a:spcBef>
              <a:spcAft>
                <a:spcPct val="0"/>
              </a:spcAft>
              <a:buFontTx/>
              <a:buNone/>
            </a:pPr>
            <a:r>
              <a:rPr lang="en-US" altLang="en-US" b="0" i="0" u="none">
                <a:effectLst/>
              </a:rPr>
              <a:t>3. Urbanization</a:t>
            </a:r>
            <a:endParaRPr lang="zh-CN" altLang="en-US" b="0" i="0" u="none">
              <a:effectLst/>
            </a:endParaRPr>
          </a:p>
          <a:p>
            <a:pPr lvl="0" algn="ctr" fontAlgn="base">
              <a:spcBef>
                <a:spcPct val="0"/>
              </a:spcBef>
              <a:spcAft>
                <a:spcPct val="0"/>
              </a:spcAft>
              <a:buFontTx/>
              <a:buNone/>
            </a:pPr>
            <a:endParaRPr lang="zh-CN" altLang="en-US" b="0" i="0" u="none">
              <a:effectLst/>
            </a:endParaRPr>
          </a:p>
          <a:p>
            <a:pPr lvl="0" algn="ctr" fontAlgn="base">
              <a:spcBef>
                <a:spcPct val="0"/>
              </a:spcBef>
              <a:spcAft>
                <a:spcPct val="0"/>
              </a:spcAft>
              <a:buFontTx/>
              <a:buNone/>
            </a:pPr>
            <a:r>
              <a:rPr lang="en-US" altLang="en-US" b="0" i="0" u="none">
                <a:effectLst/>
              </a:rPr>
              <a:t>                4. Modern life style, etc.</a:t>
            </a:r>
            <a:endParaRPr lang="zh-CN" altLang="en-US" b="0" i="0" u="none">
              <a:effectLs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1" name="TextBox 1048590"/>
          <p:cNvSpPr txBox="1"/>
          <p:nvPr/>
        </p:nvSpPr>
        <p:spPr>
          <a:xfrm>
            <a:off x="307604" y="306421"/>
            <a:ext cx="8431827" cy="1056640"/>
          </a:xfrm>
          <a:prstGeom prst="rect">
            <a:avLst/>
          </a:prstGeom>
        </p:spPr>
        <p:txBody>
          <a:bodyPr wrap="square" rtlCol="0">
            <a:spAutoFit/>
          </a:bodyPr>
          <a:lstStyle/>
          <a:p>
            <a:r>
              <a:rPr lang="en-US" sz="3200" b="1">
                <a:solidFill>
                  <a:srgbClr val="000000"/>
                </a:solidFill>
              </a:rPr>
              <a:t>8. INTERNATIONAL STEPS FOR MITIGATING GLOBAL CHANGE:</a:t>
            </a:r>
            <a:endParaRPr lang="en-US" sz="2800" b="1">
              <a:solidFill>
                <a:srgbClr val="000000"/>
              </a:solidFill>
            </a:endParaRPr>
          </a:p>
        </p:txBody>
      </p:sp>
      <p:sp>
        <p:nvSpPr>
          <p:cNvPr id="1048592" name="TextBox 1048591"/>
          <p:cNvSpPr txBox="1"/>
          <p:nvPr/>
        </p:nvSpPr>
        <p:spPr>
          <a:xfrm>
            <a:off x="653314" y="1667195"/>
            <a:ext cx="8330005" cy="646331"/>
          </a:xfrm>
          <a:prstGeom prst="rect">
            <a:avLst/>
          </a:prstGeom>
        </p:spPr>
        <p:txBody>
          <a:bodyPr wrap="square" rtlCol="0">
            <a:spAutoFit/>
          </a:bodyPr>
          <a:lstStyle/>
          <a:p>
            <a:r>
              <a:rPr lang="en-US" sz="1800" dirty="0">
                <a:solidFill>
                  <a:srgbClr val="000000"/>
                </a:solidFill>
                <a:latin typeface="굴림" charset="-127"/>
                <a:ea typeface="굴림" charset="-127"/>
              </a:rPr>
              <a:t>  A list of UN Conferences &amp; Protocols on Environment, Sustainable Development, Climate Change is a under</a:t>
            </a:r>
            <a:endParaRPr lang="en-US" sz="1800" b="0" i="0" u="none" strike="noStrike" cap="none" spc="0" normalizeH="0" baseline="0" dirty="0">
              <a:solidFill>
                <a:srgbClr val="000000"/>
              </a:solidFill>
              <a:latin typeface="굴림" charset="-127"/>
              <a:ea typeface="굴림" charset="-127"/>
            </a:endParaRPr>
          </a:p>
        </p:txBody>
      </p:sp>
      <p:sp>
        <p:nvSpPr>
          <p:cNvPr id="1048593" name="Oval 1048592"/>
          <p:cNvSpPr/>
          <p:nvPr/>
        </p:nvSpPr>
        <p:spPr>
          <a:xfrm flipH="1">
            <a:off x="543306" y="1759605"/>
            <a:ext cx="220014" cy="220010"/>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594" name="TextBox 1048593"/>
          <p:cNvSpPr txBox="1"/>
          <p:nvPr/>
        </p:nvSpPr>
        <p:spPr>
          <a:xfrm>
            <a:off x="653313" y="2841836"/>
            <a:ext cx="8455323" cy="3170099"/>
          </a:xfrm>
          <a:prstGeom prst="rect">
            <a:avLst/>
          </a:prstGeom>
        </p:spPr>
        <p:txBody>
          <a:bodyPr wrap="square" rtlCol="0">
            <a:spAutoFit/>
          </a:bodyPr>
          <a:lstStyle/>
          <a:p>
            <a:r>
              <a:rPr lang="en-US" sz="2800" b="1" dirty="0">
                <a:solidFill>
                  <a:srgbClr val="000000"/>
                </a:solidFill>
              </a:rPr>
              <a:t>1.Earth summit:</a:t>
            </a:r>
          </a:p>
          <a:p>
            <a:endParaRPr lang="en-US" sz="2800" dirty="0">
              <a:solidFill>
                <a:srgbClr val="000000"/>
              </a:solidFill>
            </a:endParaRPr>
          </a:p>
          <a:p>
            <a:r>
              <a:rPr lang="en-US" sz="1800" dirty="0">
                <a:solidFill>
                  <a:srgbClr val="000000"/>
                </a:solidFill>
                <a:latin typeface="굴림" charset="-127"/>
                <a:ea typeface="굴림" charset="-127"/>
              </a:rPr>
              <a:t>The United Nations conference on Environment and Development, the Earth summit, held at Rio de Janeiro, Brazil in 1992, established principles to        reduce green house gases.</a:t>
            </a:r>
            <a:endParaRPr lang="en-US" sz="1800" b="0" i="0" u="none" strike="noStrike" cap="none" spc="0" normalizeH="0" baseline="0" dirty="0">
              <a:solidFill>
                <a:srgbClr val="000000"/>
              </a:solidFill>
              <a:latin typeface="굴림" charset="-127"/>
              <a:ea typeface="굴림" charset="-127"/>
            </a:endParaRPr>
          </a:p>
          <a:p>
            <a:r>
              <a:rPr lang="en-US" sz="1800" b="1" dirty="0">
                <a:solidFill>
                  <a:srgbClr val="000000"/>
                </a:solidFill>
                <a:latin typeface="굴림" charset="-127"/>
                <a:ea typeface="굴림" charset="-127"/>
              </a:rPr>
              <a:t>Objectives of the summit were:</a:t>
            </a:r>
            <a:endParaRPr lang="en-US" sz="1800" b="1"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1.to secure renewed political commitment to sustainable development.</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2.to address new and emerging challenges.</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3.green economy and poverty eradication</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4.sustainable development.</a:t>
            </a:r>
            <a:endParaRPr lang="en-US" sz="1800" b="0" i="0" u="none" strike="noStrike" cap="none" spc="0" normalizeH="0" baseline="0" dirty="0">
              <a:solidFill>
                <a:srgbClr val="000000"/>
              </a:solidFill>
              <a:latin typeface="굴림" charset="-127"/>
              <a:ea typeface="굴림" charset="-127"/>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TextBox 1048596"/>
          <p:cNvSpPr txBox="1"/>
          <p:nvPr/>
        </p:nvSpPr>
        <p:spPr>
          <a:xfrm>
            <a:off x="249513" y="899159"/>
            <a:ext cx="8351120" cy="2339102"/>
          </a:xfrm>
          <a:prstGeom prst="rect">
            <a:avLst/>
          </a:prstGeom>
        </p:spPr>
        <p:txBody>
          <a:bodyPr wrap="square" rtlCol="0">
            <a:spAutoFit/>
          </a:bodyPr>
          <a:lstStyle/>
          <a:p>
            <a:r>
              <a:rPr lang="en-US" sz="2800" b="1" dirty="0">
                <a:solidFill>
                  <a:srgbClr val="000000"/>
                </a:solidFill>
              </a:rPr>
              <a:t>2.Kyoto protocol:</a:t>
            </a:r>
          </a:p>
          <a:p>
            <a:endParaRPr lang="en-US" sz="2800" dirty="0">
              <a:solidFill>
                <a:srgbClr val="000000"/>
              </a:solidFill>
            </a:endParaRPr>
          </a:p>
          <a:p>
            <a:r>
              <a:rPr lang="en-US" sz="1800" dirty="0">
                <a:solidFill>
                  <a:srgbClr val="000000"/>
                </a:solidFill>
                <a:latin typeface="굴림" charset="-127"/>
                <a:ea typeface="굴림" charset="-127"/>
              </a:rPr>
              <a:t>In December 1997, an international conference was held at Kyoto, Japan to discuss climate change The conference was attended by 37 industrialized  countries and the European community for reducing green house gases.</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It was decided that the countries will reduce the green house emission by  5% compared to 1990 level up to 2012.</a:t>
            </a:r>
            <a:endParaRPr lang="en-US" sz="1800" b="0" i="0" u="none" strike="noStrike" cap="none" spc="0" normalizeH="0" baseline="0" dirty="0">
              <a:solidFill>
                <a:srgbClr val="000000"/>
              </a:solidFill>
              <a:latin typeface="굴림" charset="-127"/>
              <a:ea typeface="굴림" charset="-127"/>
            </a:endParaRPr>
          </a:p>
        </p:txBody>
      </p:sp>
      <p:sp>
        <p:nvSpPr>
          <p:cNvPr id="1048598" name="TextBox 1048597"/>
          <p:cNvSpPr txBox="1"/>
          <p:nvPr/>
        </p:nvSpPr>
        <p:spPr>
          <a:xfrm>
            <a:off x="575530" y="3429000"/>
            <a:ext cx="7992938" cy="2893100"/>
          </a:xfrm>
          <a:prstGeom prst="rect">
            <a:avLst/>
          </a:prstGeom>
        </p:spPr>
        <p:txBody>
          <a:bodyPr wrap="square" rtlCol="0">
            <a:spAutoFit/>
          </a:bodyPr>
          <a:lstStyle/>
          <a:p>
            <a:r>
              <a:rPr lang="en-US" sz="2800" b="1" dirty="0">
                <a:solidFill>
                  <a:srgbClr val="000000"/>
                </a:solidFill>
              </a:rPr>
              <a:t>Another protocol list are:</a:t>
            </a:r>
          </a:p>
          <a:p>
            <a:endParaRPr lang="en-US" sz="2800" dirty="0">
              <a:solidFill>
                <a:srgbClr val="000000"/>
              </a:solidFill>
            </a:endParaRPr>
          </a:p>
          <a:p>
            <a:r>
              <a:rPr lang="en-US" sz="1800" dirty="0">
                <a:solidFill>
                  <a:srgbClr val="000000"/>
                </a:solidFill>
                <a:latin typeface="굴림" charset="-127"/>
                <a:ea typeface="굴림" charset="-127"/>
              </a:rPr>
              <a:t>1.United Nations Framework Convention on Climate Change (1992)</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2.Vienna Convention (1985) (Protection of Ozone Layer)</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3.Montreal Protocol (1989) (Total Elimination of Ozone Depleting</a:t>
            </a:r>
          </a:p>
          <a:p>
            <a:r>
              <a:rPr lang="en-US" b="0" i="0" u="none" strike="noStrike" cap="none" spc="0" normalizeH="0" baseline="0" dirty="0">
                <a:solidFill>
                  <a:srgbClr val="000000"/>
                </a:solidFill>
              </a:rPr>
              <a:t>                                                    </a:t>
            </a:r>
            <a:r>
              <a:rPr lang="en-US" sz="1800" dirty="0">
                <a:solidFill>
                  <a:srgbClr val="000000"/>
                </a:solidFill>
                <a:latin typeface="굴림" charset="-127"/>
                <a:ea typeface="굴림" charset="-127"/>
              </a:rPr>
              <a:t>Substances)</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4.Basal Convention (1989) (Control of Trans-boundary Movements of </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                                                    Hazardous waste)</a:t>
            </a:r>
            <a:endParaRPr lang="en-US" sz="1800" b="0" i="0" u="none" strike="noStrike" cap="none" spc="0" normalizeH="0" baseline="0" dirty="0">
              <a:solidFill>
                <a:srgbClr val="000000"/>
              </a:solidFill>
              <a:latin typeface="굴림" charset="-127"/>
              <a:ea typeface="굴림" charset="-127"/>
            </a:endParaRPr>
          </a:p>
          <a:p>
            <a:r>
              <a:rPr lang="en-US" sz="1800" dirty="0">
                <a:solidFill>
                  <a:srgbClr val="000000"/>
                </a:solidFill>
                <a:latin typeface="굴림" charset="-127"/>
                <a:ea typeface="굴림" charset="-127"/>
              </a:rPr>
              <a:t>5.Geneva Convention (1990)</a:t>
            </a:r>
            <a:endParaRPr lang="en-US" sz="1800" b="0" i="0" u="none" strike="noStrike" cap="none" spc="0" normalizeH="0" baseline="0" dirty="0">
              <a:solidFill>
                <a:srgbClr val="000000"/>
              </a:solidFill>
              <a:latin typeface="굴림" charset="-127"/>
              <a:ea typeface="굴림" charset="-127"/>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9" name="직사각형 37"/>
          <p:cNvSpPr/>
          <p:nvPr/>
        </p:nvSpPr>
        <p:spPr>
          <a:xfrm>
            <a:off x="2232025" y="3762375"/>
            <a:ext cx="4679950" cy="320040"/>
          </a:xfrm>
          <a:prstGeom prst="rect">
            <a:avLst/>
          </a:prstGeom>
          <a:noFill/>
          <a:ln>
            <a:noFill/>
          </a:ln>
        </p:spPr>
        <p:txBody>
          <a:bodyPr vert="horz" lIns="91440" tIns="45720" rIns="91440" bIns="4572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ko-KR" sz="1500" b="1">
                <a:latin typeface="Arial" pitchFamily="34" charset="0"/>
                <a:ea typeface="Malgun Gothic" pitchFamily="50" charset="-127"/>
              </a:rPr>
              <a:t>Save Earth, green Earth </a:t>
            </a:r>
            <a:endParaRPr lang="zh-CN" altLang="en-US"/>
          </a:p>
        </p:txBody>
      </p:sp>
      <p:sp>
        <p:nvSpPr>
          <p:cNvPr id="1048610" name="TextBox 3"/>
          <p:cNvSpPr txBox="1"/>
          <p:nvPr/>
        </p:nvSpPr>
        <p:spPr>
          <a:xfrm>
            <a:off x="2719387" y="3090862"/>
            <a:ext cx="3705225" cy="769937"/>
          </a:xfrm>
          <a:prstGeom prst="rect">
            <a:avLst/>
          </a:prstGeom>
          <a:noFill/>
          <a:ln>
            <a:noFill/>
          </a:ln>
        </p:spPr>
        <p:txBody>
          <a:bodyPr vert="horz" lIns="91440" tIns="45720" rIns="91440" bIns="45720" anchor="t">
            <a:spAutoFit/>
          </a:bodyPr>
          <a:lstStyle>
            <a:lvl1pPr marL="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pPr lvl="0" algn="ctr" fontAlgn="base">
              <a:spcBef>
                <a:spcPct val="0"/>
              </a:spcBef>
              <a:spcAft>
                <a:spcPct val="0"/>
              </a:spcAft>
              <a:buFontTx/>
              <a:buNone/>
            </a:pPr>
            <a:r>
              <a:rPr lang="en-US" altLang="ko-KR" sz="4400" b="1">
                <a:latin typeface="Arial" pitchFamily="34" charset="0"/>
                <a:ea typeface="HY견고딕" pitchFamily="18" charset="-127"/>
              </a:rPr>
              <a:t>THANK YOU</a:t>
            </a:r>
          </a:p>
        </p:txBody>
      </p:sp>
      <p:pic>
        <p:nvPicPr>
          <p:cNvPr id="2097160" name="Picture 2" descr="D:\아초_C\ah\템플릿작업\템플릿76\01.png"/>
          <p:cNvPicPr>
            <a:picLocks/>
          </p:cNvPicPr>
          <p:nvPr/>
        </p:nvPicPr>
        <p:blipFill>
          <a:blip r:embed="rId2"/>
          <a:srcRect/>
          <a:stretch>
            <a:fillRect/>
          </a:stretch>
        </p:blipFill>
        <p:spPr>
          <a:xfrm>
            <a:off x="-811210" y="1297780"/>
            <a:ext cx="4813300" cy="5126037"/>
          </a:xfrm>
          <a:prstGeom prst="rect">
            <a:avLst/>
          </a:prstGeom>
          <a:noFill/>
          <a:ln>
            <a:noFill/>
          </a:ln>
        </p:spPr>
      </p:pic>
      <p:pic>
        <p:nvPicPr>
          <p:cNvPr id="2097161" name="Picture 3" descr="D:\아초_C\ah\템플릿작업\템플릿76\05.png"/>
          <p:cNvPicPr>
            <a:picLocks/>
          </p:cNvPicPr>
          <p:nvPr/>
        </p:nvPicPr>
        <p:blipFill>
          <a:blip r:embed="rId3"/>
          <a:srcRect l="10132" b="27519"/>
          <a:stretch>
            <a:fillRect/>
          </a:stretch>
        </p:blipFill>
        <p:spPr>
          <a:xfrm>
            <a:off x="4987924" y="4309745"/>
            <a:ext cx="2873375" cy="1800225"/>
          </a:xfrm>
          <a:prstGeom prst="rect">
            <a:avLst/>
          </a:prstGeom>
          <a:noFill/>
          <a:ln>
            <a:noFill/>
          </a:ln>
        </p:spPr>
      </p:pic>
      <p:pic>
        <p:nvPicPr>
          <p:cNvPr id="2097162" name="Picture 4" descr="D:\아초_C\ah\템플릿작업\템플릿76\06.png"/>
          <p:cNvPicPr>
            <a:picLocks/>
          </p:cNvPicPr>
          <p:nvPr/>
        </p:nvPicPr>
        <p:blipFill>
          <a:blip r:embed="rId4"/>
          <a:srcRect/>
          <a:stretch>
            <a:fillRect/>
          </a:stretch>
        </p:blipFill>
        <p:spPr>
          <a:xfrm>
            <a:off x="3094914" y="4545965"/>
            <a:ext cx="2263775" cy="170338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8" name="제목 40"/>
          <p:cNvSpPr>
            <a:spLocks noGrp="1"/>
          </p:cNvSpPr>
          <p:nvPr>
            <p:ph type="title" idx="4294967295"/>
          </p:nvPr>
        </p:nvSpPr>
        <p:spPr>
          <a:xfrm>
            <a:off x="405851" y="289479"/>
            <a:ext cx="8679424" cy="806037"/>
          </a:xfrm>
          <a:prstGeom prst="rect">
            <a:avLst/>
          </a:prstGeom>
          <a:noFill/>
          <a:ln>
            <a:noFill/>
          </a:ln>
        </p:spPr>
        <p:txBody>
          <a:bodyPr vert="horz" lIns="91440" tIns="45720" rIns="91440" bIns="45720" anchor="ctr"/>
          <a:lstStyle>
            <a:lvl1pPr marL="0" indent="0" algn="ctr" rtl="0" eaLnBrk="1" fontAlgn="base" latinLnBrk="1" hangingPunct="1">
              <a:lnSpc>
                <a:spcPct val="100000"/>
              </a:lnSpc>
              <a:spcBef>
                <a:spcPct val="0"/>
              </a:spcBef>
              <a:spcAft>
                <a:spcPct val="0"/>
              </a:spcAft>
              <a:buFontTx/>
              <a:buNone/>
              <a:defRPr sz="4400">
                <a:solidFill>
                  <a:schemeClr val="dk1"/>
                </a:solidFill>
                <a:latin typeface="Malgun Gothic" pitchFamily="50" charset="-127"/>
                <a:ea typeface="Malgun Gothic" pitchFamily="50" charset="-127"/>
              </a:defRPr>
            </a:lvl1pPr>
          </a:lstStyle>
          <a:p>
            <a:pPr marL="0" lvl="0" indent="0" algn="l" fontAlgn="base">
              <a:lnSpc>
                <a:spcPct val="100000"/>
              </a:lnSpc>
              <a:spcAft>
                <a:spcPct val="0"/>
              </a:spcAft>
              <a:buFontTx/>
              <a:buNone/>
            </a:pPr>
            <a:r>
              <a:rPr lang="en-US" altLang="en-US" sz="2400"/>
              <a:t>All these factors are responsible for the following globl environmental problems:</a:t>
            </a:r>
            <a:endParaRPr lang="zh-CN" altLang="en-US"/>
          </a:p>
        </p:txBody>
      </p:sp>
      <p:sp>
        <p:nvSpPr>
          <p:cNvPr id="1048659" name="Oval 1048658"/>
          <p:cNvSpPr/>
          <p:nvPr/>
        </p:nvSpPr>
        <p:spPr>
          <a:xfrm flipH="1" flipV="1">
            <a:off x="0" y="393732"/>
            <a:ext cx="298764" cy="298764"/>
          </a:xfrm>
          <a:prstGeom prst="ellipse">
            <a:avLst/>
          </a:prstGeom>
          <a:solidFill>
            <a:srgbClr val="E1793C"/>
          </a:solidFill>
        </p:spPr>
        <p:txBody>
          <a:bodyPr anchor="ctr"/>
          <a:lstStyle/>
          <a:p>
            <a:pPr algn="ctr"/>
            <a:endParaRPr lang="en-US"/>
          </a:p>
        </p:txBody>
      </p:sp>
      <p:sp>
        <p:nvSpPr>
          <p:cNvPr id="1048660" name="TextBox 1048659"/>
          <p:cNvSpPr txBox="1"/>
          <p:nvPr/>
        </p:nvSpPr>
        <p:spPr>
          <a:xfrm>
            <a:off x="2968578" y="1258226"/>
            <a:ext cx="3206844" cy="358140"/>
          </a:xfrm>
          <a:prstGeom prst="rect">
            <a:avLst/>
          </a:prstGeom>
          <a:solidFill>
            <a:srgbClr val="FFCC99"/>
          </a:solidFill>
        </p:spPr>
        <p:txBody>
          <a:bodyPr wrap="square" rtlCol="0">
            <a:spAutoFit/>
          </a:bodyPr>
          <a:lstStyle/>
          <a:p>
            <a:r>
              <a:rPr lang="en-US" sz="1800">
                <a:solidFill>
                  <a:srgbClr val="36363D"/>
                </a:solidFill>
              </a:rPr>
              <a:t>Global environment problem </a:t>
            </a:r>
            <a:endParaRPr lang="en-US" sz="2800">
              <a:solidFill>
                <a:srgbClr val="36363D"/>
              </a:solidFill>
            </a:endParaRPr>
          </a:p>
        </p:txBody>
      </p:sp>
      <p:sp>
        <p:nvSpPr>
          <p:cNvPr id="1048661" name="TextBox 1048660"/>
          <p:cNvSpPr txBox="1"/>
          <p:nvPr/>
        </p:nvSpPr>
        <p:spPr>
          <a:xfrm>
            <a:off x="382260" y="2816611"/>
            <a:ext cx="1712150" cy="646331"/>
          </a:xfrm>
          <a:prstGeom prst="rect">
            <a:avLst/>
          </a:prstGeom>
          <a:noFill/>
          <a:ln>
            <a:solidFill>
              <a:srgbClr val="D04617"/>
            </a:solidFill>
            <a:prstDash val="solid"/>
          </a:ln>
        </p:spPr>
        <p:txBody>
          <a:bodyPr wrap="square" rtlCol="0">
            <a:spAutoFit/>
          </a:bodyPr>
          <a:lstStyle>
            <a:lvl1pPr marL="0" indent="0" algn="l" rtl="0" eaLnBrk="1" fontAlgn="base" latinLnBrk="1" hangingPunct="1">
              <a:lnSpc>
                <a:spcPct val="100000"/>
              </a:lnSpc>
              <a:spcBef>
                <a:spcPct val="0"/>
              </a:spcBef>
              <a:spcAft>
                <a:spcPct val="0"/>
              </a:spcAft>
              <a:buFontTx/>
              <a:buNone/>
              <a:defRPr lang="en-US" sz="1800" b="0" i="0" u="none" baseline="0">
                <a:solidFill>
                  <a:srgbClr val="000000"/>
                </a:solidFill>
                <a:latin typeface="굴림" charset="-127"/>
                <a:ea typeface="굴림" charset="-127"/>
              </a:defRPr>
            </a:lvl1pPr>
            <a:lvl2pPr marL="457200" lvl="1"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lvl="2"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lvl="3"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lvl="4"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r>
              <a:rPr dirty="0"/>
              <a:t>Climate        Change </a:t>
            </a:r>
          </a:p>
        </p:txBody>
      </p:sp>
      <p:sp>
        <p:nvSpPr>
          <p:cNvPr id="1048662" name="TextBox 1048661"/>
          <p:cNvSpPr txBox="1"/>
          <p:nvPr/>
        </p:nvSpPr>
        <p:spPr>
          <a:xfrm>
            <a:off x="2653002" y="2683259"/>
            <a:ext cx="2092560" cy="923330"/>
          </a:xfrm>
          <a:prstGeom prst="rect">
            <a:avLst/>
          </a:prstGeom>
          <a:noFill/>
          <a:ln>
            <a:solidFill>
              <a:srgbClr val="D04617"/>
            </a:solidFill>
            <a:prstDash val="solid"/>
          </a:ln>
        </p:spPr>
        <p:txBody>
          <a:bodyPr wrap="square" rtlCol="0">
            <a:spAutoFit/>
          </a:bodyPr>
          <a:lstStyle>
            <a:lvl1pPr marL="0" indent="0" algn="l" rtl="0" eaLnBrk="1" fontAlgn="base" latinLnBrk="1" hangingPunct="1">
              <a:lnSpc>
                <a:spcPct val="100000"/>
              </a:lnSpc>
              <a:spcBef>
                <a:spcPct val="0"/>
              </a:spcBef>
              <a:spcAft>
                <a:spcPct val="0"/>
              </a:spcAft>
              <a:buFontTx/>
              <a:buNone/>
              <a:defRPr lang="en-US" sz="1800" b="0" i="0" u="none" baseline="0">
                <a:solidFill>
                  <a:srgbClr val="000000"/>
                </a:solidFill>
                <a:latin typeface="굴림" charset="-127"/>
                <a:ea typeface="굴림" charset="-127"/>
              </a:defRPr>
            </a:lvl1pPr>
            <a:lvl2pPr marL="457200" lvl="1"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lvl="2"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lvl="3"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lvl="4"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r>
              <a:rPr lang="en-US" dirty="0">
                <a:solidFill>
                  <a:srgbClr val="36363D"/>
                </a:solidFill>
              </a:rPr>
              <a:t>Global warming &amp; green house      effect </a:t>
            </a:r>
            <a:endParaRPr dirty="0">
              <a:solidFill>
                <a:srgbClr val="36363D"/>
              </a:solidFill>
            </a:endParaRPr>
          </a:p>
        </p:txBody>
      </p:sp>
      <p:sp>
        <p:nvSpPr>
          <p:cNvPr id="1048663" name="TextBox 1048662"/>
          <p:cNvSpPr txBox="1"/>
          <p:nvPr/>
        </p:nvSpPr>
        <p:spPr>
          <a:xfrm>
            <a:off x="5512129" y="2816610"/>
            <a:ext cx="1683431" cy="358140"/>
          </a:xfrm>
          <a:prstGeom prst="rect">
            <a:avLst/>
          </a:prstGeom>
          <a:ln>
            <a:solidFill>
              <a:srgbClr val="D04617"/>
            </a:solidFill>
            <a:prstDash val="solid"/>
          </a:ln>
        </p:spPr>
        <p:txBody>
          <a:bodyPr wrap="square" rtlCol="0">
            <a:spAutoFit/>
          </a:bodyPr>
          <a:lstStyle>
            <a:lvl1pPr marL="0" indent="0" algn="l" rtl="0" eaLnBrk="1" fontAlgn="base" latinLnBrk="1" hangingPunct="1">
              <a:lnSpc>
                <a:spcPct val="100000"/>
              </a:lnSpc>
              <a:spcBef>
                <a:spcPct val="0"/>
              </a:spcBef>
              <a:spcAft>
                <a:spcPct val="0"/>
              </a:spcAft>
              <a:buFontTx/>
              <a:buNone/>
              <a:defRPr lang="en-US" sz="1800" b="0" i="0" u="none" baseline="0">
                <a:solidFill>
                  <a:srgbClr val="000000"/>
                </a:solidFill>
                <a:latin typeface="굴림" charset="-127"/>
                <a:ea typeface="굴림" charset="-127"/>
              </a:defRPr>
            </a:lvl1pPr>
            <a:lvl2pPr marL="457200" lvl="1"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lvl="2"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lvl="3"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lvl="4"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r>
              <a:t>Acid rain </a:t>
            </a:r>
          </a:p>
        </p:txBody>
      </p:sp>
      <p:sp>
        <p:nvSpPr>
          <p:cNvPr id="1048664" name="TextBox 1048663"/>
          <p:cNvSpPr txBox="1"/>
          <p:nvPr/>
        </p:nvSpPr>
        <p:spPr>
          <a:xfrm>
            <a:off x="7541162" y="2683259"/>
            <a:ext cx="1544113" cy="624840"/>
          </a:xfrm>
          <a:prstGeom prst="rect">
            <a:avLst/>
          </a:prstGeom>
          <a:ln>
            <a:solidFill>
              <a:srgbClr val="D04617"/>
            </a:solidFill>
            <a:prstDash val="solid"/>
          </a:ln>
        </p:spPr>
        <p:txBody>
          <a:bodyPr wrap="square" rtlCol="0">
            <a:spAutoFit/>
          </a:bodyPr>
          <a:lstStyle>
            <a:lvl1pPr marL="0" indent="0" algn="l" rtl="0" eaLnBrk="1" fontAlgn="base" latinLnBrk="1" hangingPunct="1">
              <a:lnSpc>
                <a:spcPct val="100000"/>
              </a:lnSpc>
              <a:spcBef>
                <a:spcPct val="0"/>
              </a:spcBef>
              <a:spcAft>
                <a:spcPct val="0"/>
              </a:spcAft>
              <a:buFontTx/>
              <a:buNone/>
              <a:defRPr lang="en-US" sz="1800" b="0" i="0" u="none" baseline="0">
                <a:solidFill>
                  <a:srgbClr val="000000"/>
                </a:solidFill>
                <a:latin typeface="굴림" charset="-127"/>
                <a:ea typeface="굴림" charset="-127"/>
              </a:defRPr>
            </a:lvl1pPr>
            <a:lvl2pPr marL="457200" lvl="1"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lvl="2"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lvl="3"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lvl="4"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r>
              <a:t>Ozone layer depletion </a:t>
            </a:r>
          </a:p>
        </p:txBody>
      </p:sp>
      <p:pic>
        <p:nvPicPr>
          <p:cNvPr id="2097172" name="Picture 2097171"/>
          <p:cNvPicPr>
            <a:picLocks/>
          </p:cNvPicPr>
          <p:nvPr/>
        </p:nvPicPr>
        <p:blipFill>
          <a:blip r:embed="rId2"/>
          <a:stretch>
            <a:fillRect/>
          </a:stretch>
        </p:blipFill>
        <p:spPr>
          <a:xfrm>
            <a:off x="0" y="4128817"/>
            <a:ext cx="2340593" cy="1556952"/>
          </a:xfrm>
          <a:prstGeom prst="rect">
            <a:avLst/>
          </a:prstGeom>
        </p:spPr>
      </p:pic>
      <p:pic>
        <p:nvPicPr>
          <p:cNvPr id="2097173" name="Picture 2097172"/>
          <p:cNvPicPr>
            <a:picLocks/>
          </p:cNvPicPr>
          <p:nvPr/>
        </p:nvPicPr>
        <p:blipFill>
          <a:blip r:embed="rId3"/>
          <a:stretch>
            <a:fillRect/>
          </a:stretch>
        </p:blipFill>
        <p:spPr>
          <a:xfrm rot="21416">
            <a:off x="4979560" y="4064956"/>
            <a:ext cx="2137082" cy="1614172"/>
          </a:xfrm>
          <a:prstGeom prst="rect">
            <a:avLst/>
          </a:prstGeom>
        </p:spPr>
      </p:pic>
      <p:pic>
        <p:nvPicPr>
          <p:cNvPr id="2097174" name="Picture 2097173"/>
          <p:cNvPicPr>
            <a:picLocks/>
          </p:cNvPicPr>
          <p:nvPr/>
        </p:nvPicPr>
        <p:blipFill>
          <a:blip r:embed="rId4"/>
          <a:stretch>
            <a:fillRect/>
          </a:stretch>
        </p:blipFill>
        <p:spPr>
          <a:xfrm rot="5400000">
            <a:off x="7239429" y="3967697"/>
            <a:ext cx="1751685" cy="1987244"/>
          </a:xfrm>
          <a:prstGeom prst="rect">
            <a:avLst/>
          </a:prstGeom>
        </p:spPr>
      </p:pic>
      <p:pic>
        <p:nvPicPr>
          <p:cNvPr id="2097175" name="Picture 2097174"/>
          <p:cNvPicPr>
            <a:picLocks/>
          </p:cNvPicPr>
          <p:nvPr/>
        </p:nvPicPr>
        <p:blipFill>
          <a:blip r:embed="rId5"/>
          <a:stretch>
            <a:fillRect/>
          </a:stretch>
        </p:blipFill>
        <p:spPr>
          <a:xfrm>
            <a:off x="2582072" y="4058314"/>
            <a:ext cx="2151001" cy="1593486"/>
          </a:xfrm>
          <a:prstGeom prst="rect">
            <a:avLst/>
          </a:prstGeom>
        </p:spPr>
      </p:pic>
      <p:cxnSp>
        <p:nvCxnSpPr>
          <p:cNvPr id="3145729" name="Straight Arrow Connector 3145728"/>
          <p:cNvCxnSpPr>
            <a:cxnSpLocks/>
          </p:cNvCxnSpPr>
          <p:nvPr/>
        </p:nvCxnSpPr>
        <p:spPr>
          <a:xfrm flipH="1">
            <a:off x="1333064" y="1709697"/>
            <a:ext cx="2981679" cy="935425"/>
          </a:xfrm>
          <a:prstGeom prst="straightConnector1">
            <a:avLst/>
          </a:prstGeom>
          <a:ln w="25400">
            <a:solidFill>
              <a:srgbClr val="666666"/>
            </a:solidFill>
            <a:tailEnd type="triangle" w="lg" len="lg"/>
          </a:ln>
        </p:spPr>
      </p:cxnSp>
      <p:cxnSp>
        <p:nvCxnSpPr>
          <p:cNvPr id="3145730" name="Straight Arrow Connector 3145729"/>
          <p:cNvCxnSpPr>
            <a:cxnSpLocks/>
          </p:cNvCxnSpPr>
          <p:nvPr/>
        </p:nvCxnSpPr>
        <p:spPr>
          <a:xfrm flipH="1">
            <a:off x="3805487" y="1766743"/>
            <a:ext cx="485042" cy="874226"/>
          </a:xfrm>
          <a:prstGeom prst="straightConnector1">
            <a:avLst/>
          </a:prstGeom>
          <a:ln w="25400">
            <a:solidFill>
              <a:srgbClr val="666666"/>
            </a:solidFill>
            <a:tailEnd type="triangle" w="lg" len="lg"/>
          </a:ln>
        </p:spPr>
      </p:cxnSp>
      <p:cxnSp>
        <p:nvCxnSpPr>
          <p:cNvPr id="3145731" name="Straight Arrow Connector 3145730"/>
          <p:cNvCxnSpPr>
            <a:cxnSpLocks/>
          </p:cNvCxnSpPr>
          <p:nvPr/>
        </p:nvCxnSpPr>
        <p:spPr>
          <a:xfrm>
            <a:off x="4372002" y="1678233"/>
            <a:ext cx="1757416" cy="1070207"/>
          </a:xfrm>
          <a:prstGeom prst="straightConnector1">
            <a:avLst/>
          </a:prstGeom>
          <a:ln w="25400">
            <a:solidFill>
              <a:srgbClr val="666666"/>
            </a:solidFill>
            <a:tailEnd type="triangle" w="lg" len="lg"/>
          </a:ln>
        </p:spPr>
      </p:cxnSp>
      <p:cxnSp>
        <p:nvCxnSpPr>
          <p:cNvPr id="3145732" name="Straight Arrow Connector 3145731"/>
          <p:cNvCxnSpPr>
            <a:cxnSpLocks/>
          </p:cNvCxnSpPr>
          <p:nvPr/>
        </p:nvCxnSpPr>
        <p:spPr>
          <a:xfrm>
            <a:off x="4513793" y="1668698"/>
            <a:ext cx="3723383" cy="974267"/>
          </a:xfrm>
          <a:prstGeom prst="straightConnector1">
            <a:avLst/>
          </a:prstGeom>
          <a:ln w="25400">
            <a:solidFill>
              <a:srgbClr val="666666"/>
            </a:solidFill>
            <a:tailEnd type="triangle" w="lg" len="lg"/>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0" name="TextBox 1048669"/>
          <p:cNvSpPr txBox="1"/>
          <p:nvPr/>
        </p:nvSpPr>
        <p:spPr>
          <a:xfrm>
            <a:off x="220135" y="664344"/>
            <a:ext cx="6619329" cy="637540"/>
          </a:xfrm>
          <a:prstGeom prst="rect">
            <a:avLst/>
          </a:prstGeom>
          <a:noFill/>
          <a:ln>
            <a:noFill/>
          </a:ln>
        </p:spPr>
        <p:txBody>
          <a:bodyPr vert="horz" lIns="91440" tIns="45720" rIns="91440" bIns="45720" anchor="t">
            <a:spAutoFit/>
          </a:bodyPr>
          <a:lstStyle>
            <a:lvl1pPr marL="0" lvl="0" indent="0" algn="ctr" rtl="0" eaLnBrk="1" fontAlgn="base" latinLnBrk="1" hangingPunct="1">
              <a:lnSpc>
                <a:spcPct val="100000"/>
              </a:lnSpc>
              <a:spcBef>
                <a:spcPct val="0"/>
              </a:spcBef>
              <a:spcAft>
                <a:spcPct val="0"/>
              </a:spcAft>
              <a:buFontTx/>
              <a:buNone/>
              <a:defRPr lang="en-US" altLang="ko-KR" sz="3700" b="1" i="0" u="none" baseline="0">
                <a:solidFill>
                  <a:schemeClr val="dk1"/>
                </a:solidFill>
                <a:latin typeface="Arial" pitchFamily="34" charset="0"/>
                <a:ea typeface="HY견고딕" pitchFamily="18" charset="-127"/>
              </a:defRPr>
            </a:lvl1pPr>
            <a:lvl2pPr marL="457200" lvl="1"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2pPr>
            <a:lvl3pPr marL="914400" lvl="2"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3pPr>
            <a:lvl4pPr marL="1371600" lvl="3"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4pPr>
            <a:lvl5pPr marL="1828800" lvl="4" indent="0" algn="l" rtl="0" eaLnBrk="1" fontAlgn="base" latinLnBrk="1" hangingPunct="1">
              <a:lnSpc>
                <a:spcPct val="100000"/>
              </a:lnSpc>
              <a:spcBef>
                <a:spcPct val="0"/>
              </a:spcBef>
              <a:spcAft>
                <a:spcPct val="0"/>
              </a:spcAft>
              <a:buFontTx/>
              <a:buNone/>
              <a:defRPr sz="1800" b="0" i="0" u="none" baseline="0">
                <a:solidFill>
                  <a:schemeClr val="dk1"/>
                </a:solidFill>
                <a:latin typeface="굴림" charset="-127"/>
                <a:ea typeface="굴림" charset="-127"/>
              </a:defRPr>
            </a:lvl5pPr>
          </a:lstStyle>
          <a:p>
            <a:r>
              <a:rPr lang="en-US"/>
              <a:t>1. </a:t>
            </a:r>
            <a:r>
              <a:t>Sustainable Development </a:t>
            </a:r>
            <a:r>
              <a:rPr lang="en-US"/>
              <a:t>:</a:t>
            </a:r>
            <a:endParaRPr lang="zh-CN" altLang="en-US"/>
          </a:p>
        </p:txBody>
      </p:sp>
      <p:sp>
        <p:nvSpPr>
          <p:cNvPr id="1048671" name="TextBox 1048670"/>
          <p:cNvSpPr txBox="1"/>
          <p:nvPr/>
        </p:nvSpPr>
        <p:spPr>
          <a:xfrm>
            <a:off x="534183" y="2007927"/>
            <a:ext cx="8075634" cy="4801314"/>
          </a:xfrm>
          <a:prstGeom prst="rect">
            <a:avLst/>
          </a:prstGeom>
        </p:spPr>
        <p:txBody>
          <a:bodyPr wrap="square" rtlCol="0">
            <a:spAutoFit/>
          </a:bodyPr>
          <a:lstStyle/>
          <a:p>
            <a:r>
              <a:rPr lang="en-US" sz="2000" b="1" dirty="0">
                <a:solidFill>
                  <a:srgbClr val="000000"/>
                </a:solidFill>
              </a:rPr>
              <a:t>"Sustainable development is defined as a form of development or </a:t>
            </a:r>
            <a:endParaRPr lang="en-US" sz="1800" b="1" dirty="0">
              <a:solidFill>
                <a:srgbClr val="000000"/>
              </a:solidFill>
            </a:endParaRPr>
          </a:p>
          <a:p>
            <a:r>
              <a:rPr lang="en-US" sz="2000" b="1" dirty="0">
                <a:solidFill>
                  <a:srgbClr val="000000"/>
                </a:solidFill>
              </a:rPr>
              <a:t>progress that meets the needs of the present without                   compromising</a:t>
            </a:r>
            <a:r>
              <a:rPr lang="en-US" b="1" dirty="0">
                <a:solidFill>
                  <a:srgbClr val="000000"/>
                </a:solidFill>
              </a:rPr>
              <a:t>  </a:t>
            </a:r>
            <a:r>
              <a:rPr lang="en-US" sz="2000" b="1" dirty="0">
                <a:solidFill>
                  <a:srgbClr val="000000"/>
                </a:solidFill>
              </a:rPr>
              <a:t>the ability of future generations to meet their own needs."</a:t>
            </a:r>
            <a:endParaRPr lang="en-US" sz="1800" b="1" dirty="0">
              <a:solidFill>
                <a:srgbClr val="000000"/>
              </a:solidFill>
            </a:endParaRPr>
          </a:p>
          <a:p>
            <a:r>
              <a:rPr lang="en-US" sz="1800" b="0" dirty="0">
                <a:solidFill>
                  <a:srgbClr val="000000"/>
                </a:solidFill>
              </a:rPr>
              <a:t>      Sustainable development is a process of betterment of life in all the sectors like economic, social, educational, health, sanitation, food and housing, national security, etc. It means, every generation should leave air, water and soil, </a:t>
            </a:r>
            <a:endParaRPr lang="en-US" sz="1600" b="0" dirty="0">
              <a:solidFill>
                <a:srgbClr val="000000"/>
              </a:solidFill>
            </a:endParaRPr>
          </a:p>
          <a:p>
            <a:r>
              <a:rPr lang="en-US" sz="1800" b="0" dirty="0">
                <a:solidFill>
                  <a:srgbClr val="000000"/>
                </a:solidFill>
              </a:rPr>
              <a:t>pure and unpolluted as possible, so that the next future generation is not </a:t>
            </a:r>
            <a:endParaRPr lang="en-US" sz="1600" b="0" dirty="0">
              <a:solidFill>
                <a:srgbClr val="000000"/>
              </a:solidFill>
            </a:endParaRPr>
          </a:p>
          <a:p>
            <a:r>
              <a:rPr lang="en-US" sz="1800" b="0" dirty="0">
                <a:solidFill>
                  <a:srgbClr val="000000"/>
                </a:solidFill>
              </a:rPr>
              <a:t>jeopardize of their needs. Although, it is difficult thing, it can be achieved through proper environmental management,</a:t>
            </a:r>
            <a:endParaRPr lang="en-US" sz="1600" b="0" dirty="0">
              <a:solidFill>
                <a:srgbClr val="000000"/>
              </a:solidFill>
            </a:endParaRPr>
          </a:p>
          <a:p>
            <a:r>
              <a:rPr lang="en-US" sz="1800" b="0" dirty="0">
                <a:solidFill>
                  <a:srgbClr val="000000"/>
                </a:solidFill>
              </a:rPr>
              <a:t>      In 1987, the 'World Commission on Environment and Development' made sustainable development on the theme of its report  "our common  future". </a:t>
            </a:r>
            <a:endParaRPr lang="en-US" sz="2800" b="0" dirty="0">
              <a:solidFill>
                <a:srgbClr val="000000"/>
              </a:solidFill>
            </a:endParaRPr>
          </a:p>
          <a:p>
            <a:endParaRPr lang="en-US" sz="2800" b="0" dirty="0">
              <a:solidFill>
                <a:srgbClr val="000000"/>
              </a:solidFill>
            </a:endParaRPr>
          </a:p>
          <a:p>
            <a:r>
              <a:rPr lang="en-US" sz="1800" b="0" dirty="0">
                <a:solidFill>
                  <a:srgbClr val="000000"/>
                </a:solidFill>
              </a:rPr>
              <a:t> </a:t>
            </a:r>
            <a:endParaRPr lang="en-US" sz="2800" b="0" dirty="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76" name="Picture 2097175"/>
          <p:cNvPicPr>
            <a:picLocks/>
          </p:cNvPicPr>
          <p:nvPr/>
        </p:nvPicPr>
        <p:blipFill>
          <a:blip r:embed="rId2"/>
          <a:stretch>
            <a:fillRect/>
          </a:stretch>
        </p:blipFill>
        <p:spPr>
          <a:xfrm>
            <a:off x="4625559" y="2069030"/>
            <a:ext cx="4353347" cy="4466624"/>
          </a:xfrm>
          <a:prstGeom prst="rect">
            <a:avLst/>
          </a:prstGeom>
        </p:spPr>
      </p:pic>
      <p:sp>
        <p:nvSpPr>
          <p:cNvPr id="1048672" name="TextBox 1048671"/>
          <p:cNvSpPr txBox="1"/>
          <p:nvPr/>
        </p:nvSpPr>
        <p:spPr>
          <a:xfrm>
            <a:off x="101137" y="934007"/>
            <a:ext cx="8924931" cy="447040"/>
          </a:xfrm>
          <a:prstGeom prst="rect">
            <a:avLst/>
          </a:prstGeom>
        </p:spPr>
        <p:txBody>
          <a:bodyPr wrap="square" rtlCol="0">
            <a:spAutoFit/>
          </a:bodyPr>
          <a:lstStyle/>
          <a:p>
            <a:r>
              <a:rPr lang="en-US" sz="2000" b="1" i="1">
                <a:solidFill>
                  <a:srgbClr val="000000"/>
                </a:solidFill>
              </a:rPr>
              <a:t> ★ </a:t>
            </a:r>
            <a:r>
              <a:rPr lang="en-US" sz="2400" b="1">
                <a:solidFill>
                  <a:srgbClr val="000000"/>
                </a:solidFill>
              </a:rPr>
              <a:t>The three important components highlighted in this report are:</a:t>
            </a:r>
            <a:endParaRPr lang="en-US" sz="2800" b="1" i="1">
              <a:solidFill>
                <a:srgbClr val="000000"/>
              </a:solidFill>
            </a:endParaRPr>
          </a:p>
        </p:txBody>
      </p:sp>
      <p:sp>
        <p:nvSpPr>
          <p:cNvPr id="1048673" name="TextBox 1048672"/>
          <p:cNvSpPr txBox="1"/>
          <p:nvPr/>
        </p:nvSpPr>
        <p:spPr>
          <a:xfrm>
            <a:off x="101138" y="2172129"/>
            <a:ext cx="5080106" cy="2246769"/>
          </a:xfrm>
          <a:prstGeom prst="rect">
            <a:avLst/>
          </a:prstGeom>
        </p:spPr>
        <p:txBody>
          <a:bodyPr wrap="square" rtlCol="0">
            <a:spAutoFit/>
          </a:bodyPr>
          <a:lstStyle/>
          <a:p>
            <a:r>
              <a:rPr lang="en-US" sz="2800" dirty="0">
                <a:solidFill>
                  <a:srgbClr val="000000"/>
                </a:solidFill>
              </a:rPr>
              <a:t>1.Economical Development</a:t>
            </a:r>
          </a:p>
          <a:p>
            <a:r>
              <a:rPr lang="en-US" sz="2800" dirty="0">
                <a:solidFill>
                  <a:srgbClr val="000000"/>
                </a:solidFill>
              </a:rPr>
              <a:t>2 .Social Development</a:t>
            </a:r>
          </a:p>
          <a:p>
            <a:r>
              <a:rPr lang="en-US" sz="2800" dirty="0">
                <a:solidFill>
                  <a:srgbClr val="000000"/>
                </a:solidFill>
              </a:rPr>
              <a:t>3 .Environmental</a:t>
            </a:r>
          </a:p>
          <a:p>
            <a:r>
              <a:rPr lang="en-US" sz="2800" dirty="0">
                <a:solidFill>
                  <a:srgbClr val="000000"/>
                </a:solidFill>
              </a:rPr>
              <a:t>    Development</a:t>
            </a:r>
          </a:p>
          <a:p>
            <a:endParaRPr lang="en-US" sz="2800" dirty="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extBox 1048673"/>
          <p:cNvSpPr txBox="1"/>
          <p:nvPr/>
        </p:nvSpPr>
        <p:spPr>
          <a:xfrm rot="15541">
            <a:off x="217399" y="1717114"/>
            <a:ext cx="4825112" cy="3908762"/>
          </a:xfrm>
          <a:prstGeom prst="rect">
            <a:avLst/>
          </a:prstGeom>
        </p:spPr>
        <p:txBody>
          <a:bodyPr wrap="square" rtlCol="0">
            <a:spAutoFit/>
          </a:bodyPr>
          <a:lstStyle/>
          <a:p>
            <a:endParaRPr lang="en-US" sz="2800" dirty="0">
              <a:solidFill>
                <a:srgbClr val="000000"/>
              </a:solidFill>
            </a:endParaRPr>
          </a:p>
          <a:p>
            <a:r>
              <a:rPr lang="en-US" sz="2000" b="1" i="1" dirty="0">
                <a:solidFill>
                  <a:srgbClr val="000000"/>
                </a:solidFill>
                <a:latin typeface="굴림" charset="-127"/>
                <a:ea typeface="굴림" charset="-127"/>
              </a:rPr>
              <a:t>"Climate change refers to any              significant change in climatic factors    such as temperature, wind precipitation, lasting for an unexpected period. "</a:t>
            </a:r>
            <a:endParaRPr lang="en-US" sz="2000" b="1" i="1" u="none" strike="noStrike" cap="none" spc="0" normalizeH="0" baseline="0" dirty="0">
              <a:solidFill>
                <a:srgbClr val="000000"/>
              </a:solidFill>
              <a:latin typeface="굴림" charset="-127"/>
              <a:ea typeface="굴림" charset="-127"/>
            </a:endParaRPr>
          </a:p>
          <a:p>
            <a:r>
              <a:rPr lang="en-US" sz="2000" dirty="0">
                <a:solidFill>
                  <a:srgbClr val="000000"/>
                </a:solidFill>
              </a:rPr>
              <a:t>     The term climate change is very     often used inter changeably with the   global </a:t>
            </a:r>
            <a:endParaRPr lang="en-US" sz="2800" dirty="0">
              <a:solidFill>
                <a:srgbClr val="000000"/>
              </a:solidFill>
            </a:endParaRPr>
          </a:p>
          <a:p>
            <a:r>
              <a:rPr lang="en-US" sz="2000" dirty="0">
                <a:solidFill>
                  <a:srgbClr val="000000"/>
                </a:solidFill>
              </a:rPr>
              <a:t>warming. But, the term global warming </a:t>
            </a:r>
            <a:endParaRPr lang="en-US" sz="2800" dirty="0">
              <a:solidFill>
                <a:srgbClr val="000000"/>
              </a:solidFill>
            </a:endParaRPr>
          </a:p>
          <a:p>
            <a:r>
              <a:rPr lang="en-US" sz="2000" dirty="0">
                <a:solidFill>
                  <a:srgbClr val="000000"/>
                </a:solidFill>
              </a:rPr>
              <a:t>refers to rise in temperature of earth, </a:t>
            </a:r>
            <a:endParaRPr lang="en-US" sz="2800" dirty="0">
              <a:solidFill>
                <a:srgbClr val="000000"/>
              </a:solidFill>
            </a:endParaRPr>
          </a:p>
          <a:p>
            <a:r>
              <a:rPr lang="en-US" sz="2000" dirty="0">
                <a:solidFill>
                  <a:srgbClr val="000000"/>
                </a:solidFill>
              </a:rPr>
              <a:t>while climate change refers to other </a:t>
            </a:r>
            <a:endParaRPr lang="en-US" sz="2800" dirty="0">
              <a:solidFill>
                <a:srgbClr val="000000"/>
              </a:solidFill>
            </a:endParaRPr>
          </a:p>
          <a:p>
            <a:r>
              <a:rPr lang="en-US" sz="2000" dirty="0">
                <a:solidFill>
                  <a:srgbClr val="000000"/>
                </a:solidFill>
              </a:rPr>
              <a:t>changes addition to global warming.</a:t>
            </a:r>
            <a:endParaRPr lang="en-US" sz="2800" dirty="0">
              <a:solidFill>
                <a:srgbClr val="000000"/>
              </a:solidFill>
            </a:endParaRPr>
          </a:p>
        </p:txBody>
      </p:sp>
      <p:sp>
        <p:nvSpPr>
          <p:cNvPr id="1048675" name="TextBox 1048674"/>
          <p:cNvSpPr txBox="1"/>
          <p:nvPr/>
        </p:nvSpPr>
        <p:spPr>
          <a:xfrm>
            <a:off x="418764" y="447774"/>
            <a:ext cx="4422385" cy="637540"/>
          </a:xfrm>
          <a:prstGeom prst="rect">
            <a:avLst/>
          </a:prstGeom>
        </p:spPr>
        <p:txBody>
          <a:bodyPr wrap="square" rtlCol="0">
            <a:spAutoFit/>
          </a:bodyPr>
          <a:lstStyle/>
          <a:p>
            <a:r>
              <a:rPr lang="en-US" sz="3700" b="1">
                <a:solidFill>
                  <a:schemeClr val="dk1"/>
                </a:solidFill>
                <a:latin typeface="Arial" pitchFamily="34" charset="0"/>
                <a:ea typeface="HY견고딕" pitchFamily="18" charset="-127"/>
              </a:rPr>
              <a:t>2. Climate Change :</a:t>
            </a:r>
            <a:endParaRPr lang="en-US" sz="3700" b="1" i="0" u="none" strike="noStrike" cap="none" spc="0" normalizeH="0" baseline="0">
              <a:solidFill>
                <a:schemeClr val="dk1"/>
              </a:solidFill>
              <a:latin typeface="Arial" pitchFamily="34" charset="0"/>
              <a:ea typeface="HY견고딕" pitchFamily="18" charset="-127"/>
            </a:endParaRPr>
          </a:p>
        </p:txBody>
      </p:sp>
      <p:pic>
        <p:nvPicPr>
          <p:cNvPr id="2097177" name="Picture 2097176"/>
          <p:cNvPicPr>
            <a:picLocks/>
          </p:cNvPicPr>
          <p:nvPr/>
        </p:nvPicPr>
        <p:blipFill>
          <a:blip r:embed="rId2"/>
          <a:stretch>
            <a:fillRect/>
          </a:stretch>
        </p:blipFill>
        <p:spPr>
          <a:xfrm>
            <a:off x="5023643" y="1881337"/>
            <a:ext cx="3821375" cy="4218289"/>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6" name="TextBox 1048675"/>
          <p:cNvSpPr txBox="1"/>
          <p:nvPr/>
        </p:nvSpPr>
        <p:spPr>
          <a:xfrm>
            <a:off x="517383" y="390282"/>
            <a:ext cx="8375531" cy="5285740"/>
          </a:xfrm>
          <a:prstGeom prst="rect">
            <a:avLst/>
          </a:prstGeom>
        </p:spPr>
        <p:txBody>
          <a:bodyPr wrap="square" rtlCol="0">
            <a:spAutoFit/>
          </a:bodyPr>
          <a:lstStyle/>
          <a:p>
            <a:r>
              <a:rPr lang="en-US" sz="2800" b="1">
                <a:solidFill>
                  <a:srgbClr val="000000"/>
                </a:solidFill>
              </a:rPr>
              <a:t>Causes of climate change:</a:t>
            </a:r>
          </a:p>
          <a:p>
            <a:endParaRPr lang="en-US" sz="2800">
              <a:solidFill>
                <a:srgbClr val="000000"/>
              </a:solidFill>
            </a:endParaRPr>
          </a:p>
          <a:p>
            <a:r>
              <a:rPr lang="en-US" sz="2800">
                <a:solidFill>
                  <a:srgbClr val="000000"/>
                </a:solidFill>
              </a:rPr>
              <a:t>1. Change in the sun's intensity.</a:t>
            </a:r>
          </a:p>
          <a:p>
            <a:r>
              <a:rPr lang="en-US" sz="2800">
                <a:solidFill>
                  <a:srgbClr val="000000"/>
                </a:solidFill>
              </a:rPr>
              <a:t>2. Slow changes in the Earth's orbit around the sun.</a:t>
            </a:r>
          </a:p>
          <a:p>
            <a:r>
              <a:rPr lang="en-US" sz="2800">
                <a:solidFill>
                  <a:srgbClr val="000000"/>
                </a:solidFill>
              </a:rPr>
              <a:t>3. Change in ocean circulation.</a:t>
            </a:r>
          </a:p>
          <a:p>
            <a:r>
              <a:rPr lang="en-US" sz="2800">
                <a:solidFill>
                  <a:srgbClr val="000000"/>
                </a:solidFill>
              </a:rPr>
              <a:t>4.Human activities that change the composition of atmosphere and land e.g</a:t>
            </a:r>
          </a:p>
          <a:p>
            <a:r>
              <a:rPr lang="en-US" sz="2800">
                <a:solidFill>
                  <a:srgbClr val="000000"/>
                </a:solidFill>
              </a:rPr>
              <a:t> </a:t>
            </a:r>
          </a:p>
          <a:p>
            <a:r>
              <a:rPr lang="en-US" sz="2800">
                <a:solidFill>
                  <a:srgbClr val="000000"/>
                </a:solidFill>
              </a:rPr>
              <a:t>    </a:t>
            </a:r>
            <a:r>
              <a:rPr lang="en-US" sz="2400" b="0" i="1">
                <a:solidFill>
                  <a:srgbClr val="000000"/>
                </a:solidFill>
              </a:rPr>
              <a:t>1.burning fossil fuels</a:t>
            </a:r>
            <a:endParaRPr lang="en-US" sz="2000" b="0" i="1">
              <a:solidFill>
                <a:srgbClr val="000000"/>
              </a:solidFill>
            </a:endParaRPr>
          </a:p>
          <a:p>
            <a:r>
              <a:rPr lang="en-US" sz="2400" b="0" i="1">
                <a:solidFill>
                  <a:srgbClr val="000000"/>
                </a:solidFill>
              </a:rPr>
              <a:t>    2 .deforestation</a:t>
            </a:r>
            <a:endParaRPr lang="en-US" sz="2000" b="0" i="1">
              <a:solidFill>
                <a:srgbClr val="000000"/>
              </a:solidFill>
            </a:endParaRPr>
          </a:p>
          <a:p>
            <a:r>
              <a:rPr lang="en-US" sz="2400" b="0" i="1">
                <a:solidFill>
                  <a:srgbClr val="000000"/>
                </a:solidFill>
              </a:rPr>
              <a:t>    3. desertification</a:t>
            </a:r>
            <a:endParaRPr lang="en-US" sz="2000" b="0" i="1">
              <a:solidFill>
                <a:srgbClr val="000000"/>
              </a:solidFill>
            </a:endParaRPr>
          </a:p>
          <a:p>
            <a:r>
              <a:rPr lang="en-US" sz="2400" b="0" i="1">
                <a:solidFill>
                  <a:srgbClr val="000000"/>
                </a:solidFill>
              </a:rPr>
              <a:t>    4.urbanization</a:t>
            </a:r>
            <a:endParaRPr lang="en-US" sz="2000" b="0" i="1">
              <a:solidFill>
                <a:srgbClr val="000000"/>
              </a:solidFill>
            </a:endParaRPr>
          </a:p>
          <a:p>
            <a:r>
              <a:rPr lang="en-US" sz="2400" b="0" i="1">
                <a:solidFill>
                  <a:srgbClr val="000000"/>
                </a:solidFill>
              </a:rPr>
              <a:t>    5.industrialization, etc.</a:t>
            </a:r>
            <a:endParaRPr lang="en-US" sz="2800" b="0" i="1">
              <a:solidFill>
                <a:srgbClr val="000000"/>
              </a:solidFill>
            </a:endParaRPr>
          </a:p>
        </p:txBody>
      </p:sp>
      <p:sp>
        <p:nvSpPr>
          <p:cNvPr id="1048677" name="Oval 1048676"/>
          <p:cNvSpPr/>
          <p:nvPr/>
        </p:nvSpPr>
        <p:spPr>
          <a:xfrm flipH="1">
            <a:off x="245629" y="499707"/>
            <a:ext cx="271754" cy="271754"/>
          </a:xfrm>
          <a:prstGeom prst="ellipse">
            <a:avLst/>
          </a:prstGeom>
          <a:solidFill>
            <a:srgbClr val="000000"/>
          </a:solidFill>
        </p:spPr>
        <p:txBody>
          <a:bodyPr anchor="ctr"/>
          <a:lstStyle/>
          <a:p>
            <a:pPr algn="ctr"/>
            <a:endParaRPr lang="en-US"/>
          </a:p>
        </p:txBody>
      </p:sp>
      <p:pic>
        <p:nvPicPr>
          <p:cNvPr id="2097178" name="Picture 2097177"/>
          <p:cNvPicPr>
            <a:picLocks/>
          </p:cNvPicPr>
          <p:nvPr/>
        </p:nvPicPr>
        <p:blipFill>
          <a:blip r:embed="rId2"/>
          <a:stretch>
            <a:fillRect/>
          </a:stretch>
        </p:blipFill>
        <p:spPr>
          <a:xfrm>
            <a:off x="4571999" y="3428999"/>
            <a:ext cx="4071628" cy="31972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8" name="TextBox 1048677"/>
          <p:cNvSpPr txBox="1"/>
          <p:nvPr/>
        </p:nvSpPr>
        <p:spPr>
          <a:xfrm>
            <a:off x="517382" y="239050"/>
            <a:ext cx="7089953" cy="2758441"/>
          </a:xfrm>
          <a:prstGeom prst="rect">
            <a:avLst/>
          </a:prstGeom>
        </p:spPr>
        <p:txBody>
          <a:bodyPr wrap="square" rtlCol="0">
            <a:spAutoFit/>
          </a:bodyPr>
          <a:lstStyle/>
          <a:p>
            <a:endParaRPr lang="en-US" sz="2800" b="1">
              <a:solidFill>
                <a:srgbClr val="000000"/>
              </a:solidFill>
            </a:endParaRPr>
          </a:p>
          <a:p>
            <a:endParaRPr lang="en-US" sz="2800">
              <a:solidFill>
                <a:srgbClr val="000000"/>
              </a:solidFill>
            </a:endParaRPr>
          </a:p>
          <a:p>
            <a:r>
              <a:rPr lang="en-US" sz="2000">
                <a:solidFill>
                  <a:srgbClr val="000000"/>
                </a:solidFill>
              </a:rPr>
              <a:t>1.extreme hot and cold spells of temperature</a:t>
            </a:r>
            <a:endParaRPr lang="en-US" sz="1800">
              <a:solidFill>
                <a:srgbClr val="000000"/>
              </a:solidFill>
            </a:endParaRPr>
          </a:p>
          <a:p>
            <a:r>
              <a:rPr lang="en-US" sz="2000">
                <a:solidFill>
                  <a:srgbClr val="000000"/>
                </a:solidFill>
              </a:rPr>
              <a:t>2.wet or dry spells of rainfall</a:t>
            </a:r>
            <a:endParaRPr lang="en-US" sz="1800">
              <a:solidFill>
                <a:srgbClr val="000000"/>
              </a:solidFill>
            </a:endParaRPr>
          </a:p>
          <a:p>
            <a:r>
              <a:rPr lang="en-US" sz="2000">
                <a:solidFill>
                  <a:srgbClr val="000000"/>
                </a:solidFill>
              </a:rPr>
              <a:t>3.cyclones</a:t>
            </a:r>
            <a:endParaRPr lang="en-US" sz="1800">
              <a:solidFill>
                <a:srgbClr val="000000"/>
              </a:solidFill>
            </a:endParaRPr>
          </a:p>
          <a:p>
            <a:r>
              <a:rPr lang="en-US" sz="2000">
                <a:solidFill>
                  <a:srgbClr val="000000"/>
                </a:solidFill>
              </a:rPr>
              <a:t>4.Floods</a:t>
            </a:r>
            <a:endParaRPr lang="en-US" sz="1800">
              <a:solidFill>
                <a:srgbClr val="000000"/>
              </a:solidFill>
            </a:endParaRPr>
          </a:p>
          <a:p>
            <a:r>
              <a:rPr lang="en-US" sz="2000">
                <a:solidFill>
                  <a:srgbClr val="000000"/>
                </a:solidFill>
              </a:rPr>
              <a:t>5.rise in sea level</a:t>
            </a:r>
            <a:endParaRPr lang="en-US" sz="1800">
              <a:solidFill>
                <a:srgbClr val="000000"/>
              </a:solidFill>
            </a:endParaRPr>
          </a:p>
          <a:p>
            <a:r>
              <a:rPr lang="en-US" sz="2000">
                <a:solidFill>
                  <a:srgbClr val="000000"/>
                </a:solidFill>
              </a:rPr>
              <a:t>6.global warming</a:t>
            </a:r>
            <a:endParaRPr lang="en-US" sz="2800">
              <a:solidFill>
                <a:srgbClr val="000000"/>
              </a:solidFill>
            </a:endParaRPr>
          </a:p>
        </p:txBody>
      </p:sp>
      <p:sp>
        <p:nvSpPr>
          <p:cNvPr id="1048679" name="TextBox 1048678"/>
          <p:cNvSpPr txBox="1"/>
          <p:nvPr/>
        </p:nvSpPr>
        <p:spPr>
          <a:xfrm>
            <a:off x="477326" y="403858"/>
            <a:ext cx="4572000" cy="510540"/>
          </a:xfrm>
          <a:prstGeom prst="rect">
            <a:avLst/>
          </a:prstGeom>
        </p:spPr>
        <p:txBody>
          <a:bodyPr wrap="square" rtlCol="0">
            <a:spAutoFit/>
          </a:bodyPr>
          <a:lstStyle/>
          <a:p>
            <a:r>
              <a:rPr lang="en-US" sz="2800" b="1">
                <a:solidFill>
                  <a:srgbClr val="000000"/>
                </a:solidFill>
              </a:rPr>
              <a:t>Effects of climate change:</a:t>
            </a:r>
            <a:endParaRPr lang="en-US" sz="2800">
              <a:solidFill>
                <a:srgbClr val="000000"/>
              </a:solidFill>
            </a:endParaRPr>
          </a:p>
        </p:txBody>
      </p:sp>
      <p:sp>
        <p:nvSpPr>
          <p:cNvPr id="1048680" name="Oval 1048679"/>
          <p:cNvSpPr/>
          <p:nvPr/>
        </p:nvSpPr>
        <p:spPr>
          <a:xfrm flipH="1">
            <a:off x="245629" y="499707"/>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681" name="TextBox 1048680"/>
          <p:cNvSpPr txBox="1"/>
          <p:nvPr/>
        </p:nvSpPr>
        <p:spPr>
          <a:xfrm>
            <a:off x="517382" y="3162299"/>
            <a:ext cx="6352802" cy="510540"/>
          </a:xfrm>
          <a:prstGeom prst="rect">
            <a:avLst/>
          </a:prstGeom>
        </p:spPr>
        <p:txBody>
          <a:bodyPr wrap="square" rtlCol="0">
            <a:spAutoFit/>
          </a:bodyPr>
          <a:lstStyle/>
          <a:p>
            <a:r>
              <a:rPr lang="en-US" sz="2800" b="1">
                <a:solidFill>
                  <a:srgbClr val="000000"/>
                </a:solidFill>
                <a:latin typeface="굴림" charset="-127"/>
                <a:ea typeface="굴림" charset="-127"/>
              </a:rPr>
              <a:t>Key signs of climate change:</a:t>
            </a:r>
            <a:endParaRPr lang="en-US" sz="2800" b="1" i="0" u="none" strike="noStrike" cap="none" spc="0" normalizeH="0" baseline="0">
              <a:solidFill>
                <a:srgbClr val="000000"/>
              </a:solidFill>
              <a:latin typeface="굴림" charset="-127"/>
              <a:ea typeface="굴림" charset="-127"/>
            </a:endParaRPr>
          </a:p>
        </p:txBody>
      </p:sp>
      <p:sp>
        <p:nvSpPr>
          <p:cNvPr id="1048682" name="Oval 1048681"/>
          <p:cNvSpPr/>
          <p:nvPr/>
        </p:nvSpPr>
        <p:spPr>
          <a:xfrm flipH="1">
            <a:off x="245628" y="3281692"/>
            <a:ext cx="271754" cy="271754"/>
          </a:xfrm>
          <a:prstGeom prst="ellipse">
            <a:avLst/>
          </a:prstGeom>
          <a:solidFill>
            <a:srgbClr val="000000"/>
          </a:solidFill>
        </p:spPr>
        <p:txBody>
          <a:bodyPr anchor="ctr"/>
          <a:lstStyle>
            <a:lvl1pPr marL="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1pPr>
            <a:lvl2pPr marL="4572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2pPr>
            <a:lvl3pPr marL="9144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3pPr>
            <a:lvl4pPr marL="13716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4pPr>
            <a:lvl5pPr marL="1828800" indent="0" algn="l" rtl="0" eaLnBrk="1" fontAlgn="base" latinLnBrk="1" hangingPunct="1">
              <a:lnSpc>
                <a:spcPct val="100000"/>
              </a:lnSpc>
              <a:spcBef>
                <a:spcPct val="0"/>
              </a:spcBef>
              <a:spcAft>
                <a:spcPct val="0"/>
              </a:spcAft>
              <a:buFontTx/>
              <a:buNone/>
              <a:defRPr sz="1800" b="0" i="0" u="none" baseline="0">
                <a:solidFill>
                  <a:srgbClr val="000000"/>
                </a:solidFill>
                <a:latin typeface="굴림" charset="-127"/>
                <a:ea typeface="굴림" charset="-127"/>
              </a:defRPr>
            </a:lvl5pPr>
          </a:lstStyle>
          <a:p>
            <a:pPr algn="ctr"/>
            <a:endParaRPr lang="en-US"/>
          </a:p>
        </p:txBody>
      </p:sp>
      <p:sp>
        <p:nvSpPr>
          <p:cNvPr id="1048683" name="TextBox 1048682"/>
          <p:cNvSpPr txBox="1"/>
          <p:nvPr/>
        </p:nvSpPr>
        <p:spPr>
          <a:xfrm>
            <a:off x="517381" y="3837647"/>
            <a:ext cx="5125187" cy="1310641"/>
          </a:xfrm>
          <a:prstGeom prst="rect">
            <a:avLst/>
          </a:prstGeom>
        </p:spPr>
        <p:txBody>
          <a:bodyPr wrap="square" rtlCol="0">
            <a:spAutoFit/>
          </a:bodyPr>
          <a:lstStyle/>
          <a:p>
            <a:r>
              <a:rPr lang="en-US" sz="2000">
                <a:solidFill>
                  <a:srgbClr val="000000"/>
                </a:solidFill>
                <a:latin typeface="굴림" charset="-127"/>
                <a:ea typeface="굴림" charset="-127"/>
              </a:rPr>
              <a:t>1.Increase in global concentration of CO2</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2.Increase in global temperature:</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3.Sinking of ice sheets</a:t>
            </a:r>
            <a:endParaRPr lang="en-US" sz="2000" b="0" i="0" u="none" strike="noStrike" cap="none" spc="0" normalizeH="0" baseline="0">
              <a:solidFill>
                <a:srgbClr val="000000"/>
              </a:solidFill>
              <a:latin typeface="굴림" charset="-127"/>
              <a:ea typeface="굴림" charset="-127"/>
            </a:endParaRPr>
          </a:p>
          <a:p>
            <a:r>
              <a:rPr lang="en-US" sz="2000">
                <a:solidFill>
                  <a:srgbClr val="000000"/>
                </a:solidFill>
                <a:latin typeface="굴림" charset="-127"/>
                <a:ea typeface="굴림" charset="-127"/>
              </a:rPr>
              <a:t>4.Sea level rise:</a:t>
            </a:r>
            <a:endParaRPr lang="en-US" sz="2000" b="0" i="0" u="none" strike="noStrike" cap="none" spc="0" normalizeH="0" baseline="0">
              <a:solidFill>
                <a:srgbClr val="000000"/>
              </a:solidFill>
              <a:latin typeface="굴림" charset="-127"/>
              <a:ea typeface="굴림" charset="-127"/>
            </a:endParaRPr>
          </a:p>
        </p:txBody>
      </p:sp>
      <p:pic>
        <p:nvPicPr>
          <p:cNvPr id="2097179" name="Picture 2097178"/>
          <p:cNvPicPr>
            <a:picLocks/>
          </p:cNvPicPr>
          <p:nvPr/>
        </p:nvPicPr>
        <p:blipFill>
          <a:blip r:embed="rId2"/>
          <a:stretch>
            <a:fillRect/>
          </a:stretch>
        </p:blipFill>
        <p:spPr>
          <a:xfrm>
            <a:off x="5355858" y="1915815"/>
            <a:ext cx="3788141" cy="3843664"/>
          </a:xfrm>
          <a:prstGeom prst="rect">
            <a:avLst/>
          </a:prstGeom>
        </p:spPr>
      </p:pic>
    </p:spTree>
  </p:cSld>
  <p:clrMapOvr>
    <a:masterClrMapping/>
  </p:clrMapOvr>
</p:sld>
</file>

<file path=ppt/theme/theme1.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2.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3.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4.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5.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6.xml><?xml version="1.0" encoding="utf-8"?>
<a:theme xmlns:a="http://schemas.openxmlformats.org/drawingml/2006/main" name="Office 主题">
  <a:themeElements>
    <a:clrScheme name="Default Color Sche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Default Color Scheme 1">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EEECE1"/>
      </a:dk2>
      <a:lt2>
        <a:srgbClr val="1F497D"/>
      </a:lt2>
      <a:accent1>
        <a:srgbClr val="4F81BD"/>
      </a:accent1>
      <a:accent2>
        <a:srgbClr val="C0504D"/>
      </a:accent2>
      <a:accent3>
        <a:srgbClr val="FFFFFF"/>
      </a:accent3>
      <a:accent4>
        <a:srgbClr val="000000"/>
      </a:accent4>
      <a:accent5>
        <a:srgbClr val="B3C1DA"/>
      </a:accent5>
      <a:accent6>
        <a:srgbClr val="AC4744"/>
      </a:accent6>
      <a:hlink>
        <a:srgbClr val="0000FF"/>
      </a:hlink>
      <a:folHlink>
        <a:srgbClr val="800080"/>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2599</Words>
  <Application>Microsoft Office PowerPoint</Application>
  <PresentationFormat>On-screen Show (4:3)</PresentationFormat>
  <Paragraphs>234</Paragraphs>
  <Slides>32</Slides>
  <Notes>0</Notes>
  <HiddenSlides>0</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32</vt:i4>
      </vt:variant>
    </vt:vector>
  </HeadingPairs>
  <TitlesOfParts>
    <vt:vector size="43" baseType="lpstr">
      <vt:lpstr>굴림</vt:lpstr>
      <vt:lpstr>Malgun Gothic</vt:lpstr>
      <vt:lpstr>Arial</vt:lpstr>
      <vt:lpstr>Arial Black</vt:lpstr>
      <vt:lpstr>Times New Roman</vt:lpstr>
      <vt:lpstr>Office 主题</vt:lpstr>
      <vt:lpstr>Office 主题</vt:lpstr>
      <vt:lpstr>Office 主题</vt:lpstr>
      <vt:lpstr>Office 主题</vt:lpstr>
      <vt:lpstr>Office 主题</vt:lpstr>
      <vt:lpstr>Office 主题</vt:lpstr>
      <vt:lpstr>PowerPoint Presentation</vt:lpstr>
      <vt:lpstr>PowerPoint Presentation</vt:lpstr>
      <vt:lpstr>PowerPoint Presentation</vt:lpstr>
      <vt:lpstr>All these factors are responsible for the following globl environmental problems: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Destruction of ozone layer </vt:lpstr>
      <vt:lpstr>Ozone hole </vt:lpstr>
      <vt:lpstr>Effects of Ozone Depletion:</vt:lpstr>
      <vt:lpstr>6.CARBON FOOTPRINT</vt:lpstr>
      <vt:lpstr>Benefits of carbon footprint</vt:lpstr>
      <vt:lpstr>7.CLEANER DEVELOPMENT MECHANISM </vt:lpstr>
      <vt:lpstr>The Project Cycle in CDM:</vt:lpstr>
      <vt:lpstr>Benefits of CDM:</vt:lpstr>
      <vt:lpstr>Challenges for CDM:</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슬라이드 1</dc:title>
  <dc:creator>asadal</dc:creator>
  <cp:lastModifiedBy>parthraninga13@outlook.com</cp:lastModifiedBy>
  <cp:revision>1</cp:revision>
  <dcterms:created xsi:type="dcterms:W3CDTF">2013-11-07T04:46:09Z</dcterms:created>
  <dcterms:modified xsi:type="dcterms:W3CDTF">2024-03-15T02:55:19Z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221d8dbc2feb4b578e3c4b697afb5752</vt:lpwstr>
  </property>
  <property fmtid="{D5CDD505-2E9C-101B-9397-08002B2CF9AE}" pid="3" name="KSOProductBuildVer">
    <vt:lpwstr>1033-11.2.0.10351</vt:lpwstr>
  </property>
</Properties>
</file>